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48" r:id="rId1"/>
  </p:sldMasterIdLst>
  <p:sldIdLst>
    <p:sldId id="256" r:id="rId2"/>
    <p:sldId id="257" r:id="rId3"/>
    <p:sldId id="258" r:id="rId4"/>
    <p:sldId id="259" r:id="rId5"/>
    <p:sldId id="265" r:id="rId6"/>
    <p:sldId id="260" r:id="rId7"/>
    <p:sldId id="266" r:id="rId8"/>
    <p:sldId id="274" r:id="rId9"/>
    <p:sldId id="261" r:id="rId10"/>
    <p:sldId id="270" r:id="rId11"/>
    <p:sldId id="267" r:id="rId12"/>
    <p:sldId id="268" r:id="rId13"/>
    <p:sldId id="269" r:id="rId14"/>
    <p:sldId id="271" r:id="rId15"/>
    <p:sldId id="272"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0D6093-1E31-4764-9B11-DABB95EB87A3}"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6093-1E31-4764-9B11-DABB95EB87A3}"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6093-1E31-4764-9B11-DABB95EB87A3}"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6093-1E31-4764-9B11-DABB95EB87A3}"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D6093-1E31-4764-9B11-DABB95EB87A3}"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0D6093-1E31-4764-9B11-DABB95EB87A3}"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0D6093-1E31-4764-9B11-DABB95EB87A3}" type="datetimeFigureOut">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0D6093-1E31-4764-9B11-DABB95EB87A3}" type="datetimeFigureOut">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D6093-1E31-4764-9B11-DABB95EB87A3}" type="datetimeFigureOut">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6093-1E31-4764-9B11-DABB95EB87A3}"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6093-1E31-4764-9B11-DABB95EB87A3}"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AE54D-A54B-403D-B02A-743650AEEE7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D6093-1E31-4764-9B11-DABB95EB87A3}" type="datetimeFigureOut">
              <a:rPr lang="en-US" smtClean="0"/>
              <a:pPr/>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AE54D-A54B-403D-B02A-743650AEEE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571480"/>
            <a:ext cx="7772400" cy="785818"/>
          </a:xfrm>
        </p:spPr>
        <p:txBody>
          <a:bodyPr>
            <a:noAutofit/>
          </a:bodyPr>
          <a:lstStyle/>
          <a:p>
            <a:r>
              <a:rPr lang="en-US" sz="5400" dirty="0" err="1" smtClean="0">
                <a:latin typeface="Lucida Calligraphy" pitchFamily="66" charset="0"/>
              </a:rPr>
              <a:t>Projekt</a:t>
            </a:r>
            <a:r>
              <a:rPr lang="en-US" sz="5400" dirty="0" smtClean="0">
                <a:latin typeface="Lucida Calligraphy" pitchFamily="66" charset="0"/>
              </a:rPr>
              <a:t> </a:t>
            </a:r>
            <a:br>
              <a:rPr lang="en-US" sz="5400" dirty="0" smtClean="0">
                <a:latin typeface="Lucida Calligraphy" pitchFamily="66" charset="0"/>
              </a:rPr>
            </a:br>
            <a:endParaRPr lang="en-US" sz="5400" dirty="0">
              <a:latin typeface="Lucida Calligraphy" pitchFamily="66" charset="0"/>
            </a:endParaRPr>
          </a:p>
        </p:txBody>
      </p:sp>
      <p:sp>
        <p:nvSpPr>
          <p:cNvPr id="3" name="Subtitle 2"/>
          <p:cNvSpPr>
            <a:spLocks noGrp="1"/>
          </p:cNvSpPr>
          <p:nvPr>
            <p:ph type="subTitle" idx="1"/>
          </p:nvPr>
        </p:nvSpPr>
        <p:spPr>
          <a:xfrm>
            <a:off x="0" y="1357298"/>
            <a:ext cx="8786842" cy="5214974"/>
          </a:xfrm>
        </p:spPr>
        <p:txBody>
          <a:bodyPr>
            <a:normAutofit fontScale="92500" lnSpcReduction="10000"/>
          </a:bodyPr>
          <a:lstStyle/>
          <a:p>
            <a:r>
              <a:rPr lang="en-US" sz="4400" b="1" dirty="0" err="1" smtClean="0">
                <a:solidFill>
                  <a:schemeClr val="tx1"/>
                </a:solidFill>
                <a:latin typeface="Monotype Corsiva" pitchFamily="66" charset="0"/>
              </a:rPr>
              <a:t>Tema</a:t>
            </a:r>
            <a:r>
              <a:rPr lang="en-US" sz="4400" b="1" dirty="0" smtClean="0">
                <a:solidFill>
                  <a:schemeClr val="tx1"/>
                </a:solidFill>
                <a:latin typeface="Monotype Corsiva" pitchFamily="66" charset="0"/>
              </a:rPr>
              <a:t>: </a:t>
            </a:r>
            <a:r>
              <a:rPr lang="en-US" sz="4400" b="1" dirty="0" err="1" smtClean="0">
                <a:solidFill>
                  <a:schemeClr val="tx1"/>
                </a:solidFill>
                <a:latin typeface="Monotype Corsiva" pitchFamily="66" charset="0"/>
              </a:rPr>
              <a:t>Hitleri</a:t>
            </a:r>
            <a:r>
              <a:rPr lang="en-US" sz="4400" b="1" dirty="0" smtClean="0">
                <a:solidFill>
                  <a:schemeClr val="tx1"/>
                </a:solidFill>
                <a:latin typeface="Monotype Corsiva" pitchFamily="66" charset="0"/>
              </a:rPr>
              <a:t> </a:t>
            </a:r>
            <a:r>
              <a:rPr lang="en-US" sz="4400" b="1" dirty="0" err="1" smtClean="0">
                <a:solidFill>
                  <a:schemeClr val="tx1"/>
                </a:solidFill>
                <a:latin typeface="Monotype Corsiva" pitchFamily="66" charset="0"/>
              </a:rPr>
              <a:t>dhe</a:t>
            </a:r>
            <a:r>
              <a:rPr lang="en-US" sz="4400" b="1" dirty="0" smtClean="0">
                <a:solidFill>
                  <a:schemeClr val="tx1"/>
                </a:solidFill>
                <a:latin typeface="Monotype Corsiva" pitchFamily="66" charset="0"/>
              </a:rPr>
              <a:t> </a:t>
            </a:r>
            <a:r>
              <a:rPr lang="en-US" sz="4400" b="1" dirty="0" err="1" smtClean="0">
                <a:solidFill>
                  <a:schemeClr val="tx1"/>
                </a:solidFill>
                <a:latin typeface="Monotype Corsiva" pitchFamily="66" charset="0"/>
              </a:rPr>
              <a:t>Lufta</a:t>
            </a:r>
            <a:r>
              <a:rPr lang="en-US" sz="4400" b="1" dirty="0" smtClean="0">
                <a:solidFill>
                  <a:schemeClr val="tx1"/>
                </a:solidFill>
                <a:latin typeface="Monotype Corsiva" pitchFamily="66" charset="0"/>
              </a:rPr>
              <a:t> e II </a:t>
            </a:r>
            <a:r>
              <a:rPr lang="en-US" sz="4400" b="1" dirty="0" err="1" smtClean="0">
                <a:solidFill>
                  <a:schemeClr val="tx1"/>
                </a:solidFill>
                <a:latin typeface="Monotype Corsiva" pitchFamily="66" charset="0"/>
              </a:rPr>
              <a:t>Boterore</a:t>
            </a:r>
            <a:r>
              <a:rPr lang="en-US" sz="4400" b="1" dirty="0" smtClean="0">
                <a:solidFill>
                  <a:schemeClr val="tx1"/>
                </a:solidFill>
                <a:latin typeface="Monotype Corsiva" pitchFamily="66" charset="0"/>
              </a:rPr>
              <a:t/>
            </a:r>
            <a:br>
              <a:rPr lang="en-US" sz="4400" b="1" dirty="0" smtClean="0">
                <a:solidFill>
                  <a:schemeClr val="tx1"/>
                </a:solidFill>
                <a:latin typeface="Monotype Corsiva" pitchFamily="66" charset="0"/>
              </a:rPr>
            </a:br>
            <a:r>
              <a:rPr lang="en-US" sz="4400" b="1" dirty="0" smtClean="0">
                <a:solidFill>
                  <a:schemeClr val="tx1"/>
                </a:solidFill>
                <a:latin typeface="Monotype Corsiva" pitchFamily="66" charset="0"/>
              </a:rPr>
              <a:t/>
            </a:r>
            <a:br>
              <a:rPr lang="en-US" sz="4400" b="1" dirty="0" smtClean="0">
                <a:solidFill>
                  <a:schemeClr val="tx1"/>
                </a:solidFill>
                <a:latin typeface="Monotype Corsiva" pitchFamily="66" charset="0"/>
              </a:rPr>
            </a:br>
            <a:r>
              <a:rPr lang="en-US" sz="4400" b="1" dirty="0" err="1" smtClean="0">
                <a:solidFill>
                  <a:schemeClr val="tx1"/>
                </a:solidFill>
                <a:latin typeface="Monotype Corsiva" pitchFamily="66" charset="0"/>
              </a:rPr>
              <a:t>Punoi:Jola</a:t>
            </a:r>
            <a:r>
              <a:rPr lang="en-US" sz="4400" b="1" dirty="0" smtClean="0">
                <a:solidFill>
                  <a:schemeClr val="tx1"/>
                </a:solidFill>
                <a:latin typeface="Monotype Corsiva" pitchFamily="66" charset="0"/>
              </a:rPr>
              <a:t> </a:t>
            </a:r>
            <a:r>
              <a:rPr lang="en-US" sz="4400" b="1" dirty="0" err="1" smtClean="0">
                <a:solidFill>
                  <a:schemeClr val="tx1"/>
                </a:solidFill>
                <a:latin typeface="Monotype Corsiva" pitchFamily="66" charset="0"/>
              </a:rPr>
              <a:t>Cenollari</a:t>
            </a:r>
            <a:r>
              <a:rPr lang="en-US" sz="4400" b="1" dirty="0" smtClean="0">
                <a:solidFill>
                  <a:schemeClr val="tx1"/>
                </a:solidFill>
                <a:latin typeface="Monotype Corsiva" pitchFamily="66" charset="0"/>
              </a:rPr>
              <a:t/>
            </a:r>
            <a:br>
              <a:rPr lang="en-US" sz="4400" b="1" dirty="0" smtClean="0">
                <a:solidFill>
                  <a:schemeClr val="tx1"/>
                </a:solidFill>
                <a:latin typeface="Monotype Corsiva" pitchFamily="66" charset="0"/>
              </a:rPr>
            </a:br>
            <a:r>
              <a:rPr lang="en-US" sz="4400" b="1" dirty="0" smtClean="0">
                <a:solidFill>
                  <a:schemeClr val="tx1"/>
                </a:solidFill>
                <a:latin typeface="Monotype Corsiva" pitchFamily="66" charset="0"/>
              </a:rPr>
              <a:t/>
            </a:r>
            <a:br>
              <a:rPr lang="en-US" sz="4400" b="1" dirty="0" smtClean="0">
                <a:solidFill>
                  <a:schemeClr val="tx1"/>
                </a:solidFill>
                <a:latin typeface="Monotype Corsiva" pitchFamily="66" charset="0"/>
              </a:rPr>
            </a:br>
            <a:r>
              <a:rPr lang="en-US" sz="4400" b="1" dirty="0" err="1" smtClean="0">
                <a:solidFill>
                  <a:schemeClr val="tx1"/>
                </a:solidFill>
                <a:latin typeface="Monotype Corsiva" pitchFamily="66" charset="0"/>
              </a:rPr>
              <a:t>Pranoi</a:t>
            </a:r>
            <a:r>
              <a:rPr lang="en-US" sz="4400" b="1" dirty="0" smtClean="0">
                <a:solidFill>
                  <a:schemeClr val="tx1"/>
                </a:solidFill>
                <a:latin typeface="Monotype Corsiva" pitchFamily="66" charset="0"/>
              </a:rPr>
              <a:t>: </a:t>
            </a:r>
            <a:r>
              <a:rPr lang="en-US" sz="4400" b="1" dirty="0" err="1" smtClean="0">
                <a:solidFill>
                  <a:schemeClr val="tx1"/>
                </a:solidFill>
                <a:latin typeface="Monotype Corsiva" pitchFamily="66" charset="0"/>
              </a:rPr>
              <a:t>Entela</a:t>
            </a:r>
            <a:r>
              <a:rPr lang="en-US" sz="4400" b="1" dirty="0" smtClean="0">
                <a:solidFill>
                  <a:schemeClr val="tx1"/>
                </a:solidFill>
                <a:latin typeface="Monotype Corsiva" pitchFamily="66" charset="0"/>
              </a:rPr>
              <a:t> </a:t>
            </a:r>
            <a:r>
              <a:rPr lang="en-US" sz="4400" b="1" dirty="0" err="1" smtClean="0">
                <a:solidFill>
                  <a:schemeClr val="tx1"/>
                </a:solidFill>
                <a:latin typeface="Monotype Corsiva" pitchFamily="66" charset="0"/>
              </a:rPr>
              <a:t>Bendo</a:t>
            </a:r>
            <a:r>
              <a:rPr lang="en-US" sz="4400" b="1" dirty="0" smtClean="0">
                <a:solidFill>
                  <a:schemeClr val="tx1"/>
                </a:solidFill>
                <a:latin typeface="Monotype Corsiva" pitchFamily="66" charset="0"/>
              </a:rPr>
              <a:t/>
            </a:r>
            <a:br>
              <a:rPr lang="en-US" sz="4400" b="1" dirty="0" smtClean="0">
                <a:solidFill>
                  <a:schemeClr val="tx1"/>
                </a:solidFill>
                <a:latin typeface="Monotype Corsiva" pitchFamily="66" charset="0"/>
              </a:rPr>
            </a:br>
            <a:r>
              <a:rPr lang="en-US" sz="4400" b="1" dirty="0" smtClean="0">
                <a:solidFill>
                  <a:schemeClr val="tx1"/>
                </a:solidFill>
                <a:latin typeface="Monotype Corsiva" pitchFamily="66" charset="0"/>
              </a:rPr>
              <a:t/>
            </a:r>
            <a:br>
              <a:rPr lang="en-US" sz="4400" b="1" dirty="0" smtClean="0">
                <a:solidFill>
                  <a:schemeClr val="tx1"/>
                </a:solidFill>
                <a:latin typeface="Monotype Corsiva" pitchFamily="66" charset="0"/>
              </a:rPr>
            </a:br>
            <a:r>
              <a:rPr lang="en-US" sz="4400" b="1" dirty="0" smtClean="0">
                <a:solidFill>
                  <a:schemeClr val="tx1"/>
                </a:solidFill>
                <a:latin typeface="Monotype Corsiva" pitchFamily="66" charset="0"/>
              </a:rPr>
              <a:t>Data e dorzimit:05.02.2016</a:t>
            </a:r>
            <a:br>
              <a:rPr lang="en-US" sz="4400" b="1" dirty="0" smtClean="0">
                <a:solidFill>
                  <a:schemeClr val="tx1"/>
                </a:solidFill>
                <a:latin typeface="Monotype Corsiva" pitchFamily="66" charset="0"/>
              </a:rPr>
            </a:br>
            <a:r>
              <a:rPr lang="en-US" sz="4400" b="1" dirty="0" smtClean="0">
                <a:solidFill>
                  <a:schemeClr val="tx1"/>
                </a:solidFill>
                <a:latin typeface="Monotype Corsiva" pitchFamily="66" charset="0"/>
              </a:rPr>
              <a:t/>
            </a:r>
            <a:br>
              <a:rPr lang="en-US" sz="4400" b="1" dirty="0" smtClean="0">
                <a:solidFill>
                  <a:schemeClr val="tx1"/>
                </a:solidFill>
                <a:latin typeface="Monotype Corsiva" pitchFamily="66" charset="0"/>
              </a:rPr>
            </a:br>
            <a:r>
              <a:rPr lang="en-US" sz="4800" b="1" dirty="0" smtClean="0">
                <a:solidFill>
                  <a:schemeClr val="tx1"/>
                </a:solidFill>
                <a:latin typeface="Vivaldi" pitchFamily="66" charset="0"/>
              </a:rPr>
              <a:t>Nota</a:t>
            </a:r>
            <a:r>
              <a:rPr lang="en-US" sz="4400" b="1" dirty="0" smtClean="0">
                <a:solidFill>
                  <a:schemeClr val="tx1"/>
                </a:solidFill>
                <a:latin typeface="Vivaldi" pitchFamily="66" charset="0"/>
              </a:rPr>
              <a:t>:</a:t>
            </a:r>
            <a:r>
              <a:rPr lang="en-US" sz="4400" b="1" dirty="0" smtClean="0">
                <a:solidFill>
                  <a:schemeClr val="tx1"/>
                </a:solidFill>
                <a:latin typeface="Monotype Corsiva" pitchFamily="66" charset="0"/>
              </a:rPr>
              <a:t>______</a:t>
            </a:r>
            <a:endParaRPr lang="en-US" sz="4400" b="1" dirty="0">
              <a:solidFill>
                <a:schemeClr val="tx1"/>
              </a:solidFill>
              <a:latin typeface="Monotype Corsiva"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it-IT" b="1" dirty="0" smtClean="0">
                <a:latin typeface="Lucida Calligraphy" pitchFamily="66" charset="0"/>
              </a:rPr>
              <a:t>     Vdekja </a:t>
            </a:r>
            <a:r>
              <a:rPr lang="it-IT" b="1" dirty="0" smtClean="0">
                <a:latin typeface="Lucida Calligraphy" pitchFamily="66" charset="0"/>
              </a:rPr>
              <a:t>e </a:t>
            </a:r>
            <a:r>
              <a:rPr lang="it-IT" b="1" dirty="0" smtClean="0">
                <a:latin typeface="Lucida Calligraphy" pitchFamily="66" charset="0"/>
              </a:rPr>
              <a:t>Hitlerit       </a:t>
            </a:r>
            <a:r>
              <a:rPr lang="it-IT" sz="2000" b="1" dirty="0" smtClean="0">
                <a:latin typeface="Lucida Calligraphy" pitchFamily="66" charset="0"/>
              </a:rPr>
              <a:t>(5) </a:t>
            </a:r>
            <a:endParaRPr lang="en-US" dirty="0">
              <a:latin typeface="Lucida Calligraphy" pitchFamily="66" charset="0"/>
            </a:endParaRPr>
          </a:p>
        </p:txBody>
      </p:sp>
      <p:sp>
        <p:nvSpPr>
          <p:cNvPr id="3" name="Content Placeholder 2"/>
          <p:cNvSpPr>
            <a:spLocks noGrp="1"/>
          </p:cNvSpPr>
          <p:nvPr>
            <p:ph idx="1"/>
          </p:nvPr>
        </p:nvSpPr>
        <p:spPr>
          <a:xfrm>
            <a:off x="0" y="1071546"/>
            <a:ext cx="8929718" cy="5357850"/>
          </a:xfrm>
        </p:spPr>
        <p:txBody>
          <a:bodyPr>
            <a:noAutofit/>
          </a:bodyPr>
          <a:lstStyle/>
          <a:p>
            <a:pPr>
              <a:buNone/>
            </a:pPr>
            <a:r>
              <a:rPr lang="it-IT" sz="2400" dirty="0" smtClean="0">
                <a:latin typeface="Monotype Corsiva" pitchFamily="66" charset="0"/>
              </a:rPr>
              <a:t/>
            </a:r>
            <a:br>
              <a:rPr lang="it-IT" sz="2400" dirty="0" smtClean="0">
                <a:latin typeface="Monotype Corsiva" pitchFamily="66" charset="0"/>
              </a:rPr>
            </a:br>
            <a:r>
              <a:rPr lang="it-IT" sz="2400" dirty="0" smtClean="0">
                <a:latin typeface="Monotype Corsiva" pitchFamily="66" charset="0"/>
              </a:rPr>
              <a:t>I mundur teresisht nga ushtria e forcave aleate, pasi Berlini dhe kuartieri i pergjithshem i Hitlerit u rrethua, ai u detyrua te vrase veten ne Berlin me 30 prill te vitit 1945. Ai piu nje kapsule helmuese e pastaj qelloi veten me pistolete. Hitleri kishte hyre ne bunker me 16 janar, pasi vendosi te qendroje ne Berlin deri ne momentet e fundit te luftes. Rreth 20m nen toke, bunkeri kishte 18 dhoma te vogla dhe ishte plotesisht i furnizuar me uje dhe elektricitet. Bashke me te ishte Eva Braun, me te cilen u martua vetem dy dite para vetevrasjes. I paralajmeruar nga vartesit e tij se ruset ishin vetem nje dite tutje nga pushtimi i bunkerit, e nxiten qe ai te largohej, por ai zgjodhi vetevrasjen ne vend te arratise. Sipas te dhenave, besohet se ai dhe e shoqja, te dy kane pire kapsula helmuese. Per siguri ai ka qelluar dhe veten me pistoleten e sherbimit. Trupat e Hitlerit dhe te Eves u dogjen ne oborrin e bunkerit nga te mbijetuarit (sic ai kishte urdheruar) dhe me vone u gjeten pjese te tyre nga ruset.</a:t>
            </a:r>
            <a:br>
              <a:rPr lang="it-IT" sz="2400" dirty="0" smtClean="0">
                <a:latin typeface="Monotype Corsiva" pitchFamily="66" charset="0"/>
              </a:rPr>
            </a:br>
            <a:endParaRPr lang="en-US" sz="2400" dirty="0">
              <a:latin typeface="Monotype Corsiva"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US" dirty="0" smtClean="0">
                <a:latin typeface="Monotype Corsiva" pitchFamily="66" charset="0"/>
              </a:rPr>
              <a:t>       </a:t>
            </a:r>
            <a:r>
              <a:rPr lang="en-US" dirty="0" err="1" smtClean="0">
                <a:latin typeface="Monotype Corsiva" pitchFamily="66" charset="0"/>
              </a:rPr>
              <a:t>Thenie</a:t>
            </a:r>
            <a:r>
              <a:rPr lang="en-US" dirty="0" smtClean="0">
                <a:latin typeface="Monotype Corsiva" pitchFamily="66" charset="0"/>
              </a:rPr>
              <a:t> </a:t>
            </a:r>
            <a:r>
              <a:rPr lang="en-US" dirty="0" err="1" smtClean="0">
                <a:latin typeface="Monotype Corsiva" pitchFamily="66" charset="0"/>
              </a:rPr>
              <a:t>te</a:t>
            </a:r>
            <a:r>
              <a:rPr lang="en-US" dirty="0" smtClean="0">
                <a:latin typeface="Monotype Corsiva" pitchFamily="66" charset="0"/>
              </a:rPr>
              <a:t> Adolf </a:t>
            </a:r>
            <a:r>
              <a:rPr lang="en-US" dirty="0" err="1" smtClean="0">
                <a:latin typeface="Monotype Corsiva" pitchFamily="66" charset="0"/>
              </a:rPr>
              <a:t>Hitlerit</a:t>
            </a:r>
            <a:r>
              <a:rPr lang="en-US" dirty="0" smtClean="0">
                <a:latin typeface="Monotype Corsiva" pitchFamily="66" charset="0"/>
              </a:rPr>
              <a:t>       </a:t>
            </a:r>
            <a:r>
              <a:rPr lang="en-US" sz="2400" dirty="0" smtClean="0">
                <a:latin typeface="Monotype Corsiva" pitchFamily="66" charset="0"/>
              </a:rPr>
              <a:t>(6)</a:t>
            </a:r>
            <a:endParaRPr lang="en-US" dirty="0">
              <a:latin typeface="Monotype Corsiva" pitchFamily="66" charset="0"/>
            </a:endParaRPr>
          </a:p>
        </p:txBody>
      </p:sp>
      <p:sp>
        <p:nvSpPr>
          <p:cNvPr id="3" name="Text Placeholder 2"/>
          <p:cNvSpPr>
            <a:spLocks noGrp="1"/>
          </p:cNvSpPr>
          <p:nvPr>
            <p:ph type="body" idx="1"/>
          </p:nvPr>
        </p:nvSpPr>
        <p:spPr>
          <a:xfrm>
            <a:off x="285720" y="1857364"/>
            <a:ext cx="6858048" cy="785818"/>
          </a:xfrm>
        </p:spPr>
        <p:txBody>
          <a:bodyPr>
            <a:noAutofit/>
          </a:bodyPr>
          <a:lstStyle/>
          <a:p>
            <a:r>
              <a:rPr lang="en-US" dirty="0" smtClean="0">
                <a:latin typeface="Bradley Hand ITC" pitchFamily="66" charset="0"/>
              </a:rPr>
              <a:t> </a:t>
            </a:r>
            <a:r>
              <a:rPr lang="en-US" dirty="0" err="1" smtClean="0">
                <a:latin typeface="Bradley Hand ITC" pitchFamily="66" charset="0"/>
              </a:rPr>
              <a:t>Beje</a:t>
            </a:r>
            <a:r>
              <a:rPr lang="en-US" dirty="0" smtClean="0">
                <a:latin typeface="Bradley Hand ITC" pitchFamily="66" charset="0"/>
              </a:rPr>
              <a:t> </a:t>
            </a:r>
            <a:r>
              <a:rPr lang="en-US" dirty="0" err="1" smtClean="0">
                <a:latin typeface="Bradley Hand ITC" pitchFamily="66" charset="0"/>
              </a:rPr>
              <a:t>genjeshtren</a:t>
            </a:r>
            <a:r>
              <a:rPr lang="en-US" dirty="0" smtClean="0">
                <a:latin typeface="Bradley Hand ITC" pitchFamily="66" charset="0"/>
              </a:rPr>
              <a:t> </a:t>
            </a:r>
            <a:r>
              <a:rPr lang="en-US" dirty="0" err="1" smtClean="0">
                <a:latin typeface="Bradley Hand ITC" pitchFamily="66" charset="0"/>
              </a:rPr>
              <a:t>te</a:t>
            </a:r>
            <a:r>
              <a:rPr lang="en-US" dirty="0" smtClean="0">
                <a:latin typeface="Bradley Hand ITC" pitchFamily="66" charset="0"/>
              </a:rPr>
              <a:t> </a:t>
            </a:r>
            <a:r>
              <a:rPr lang="en-US" dirty="0" err="1" smtClean="0">
                <a:latin typeface="Bradley Hand ITC" pitchFamily="66" charset="0"/>
              </a:rPr>
              <a:t>madhe</a:t>
            </a:r>
            <a:r>
              <a:rPr lang="en-US" dirty="0" smtClean="0">
                <a:latin typeface="Bradley Hand ITC" pitchFamily="66" charset="0"/>
              </a:rPr>
              <a:t> , </a:t>
            </a:r>
            <a:r>
              <a:rPr lang="en-US" dirty="0" err="1" smtClean="0">
                <a:latin typeface="Bradley Hand ITC" pitchFamily="66" charset="0"/>
              </a:rPr>
              <a:t>beje</a:t>
            </a:r>
            <a:r>
              <a:rPr lang="en-US" dirty="0" smtClean="0">
                <a:latin typeface="Bradley Hand ITC" pitchFamily="66" charset="0"/>
              </a:rPr>
              <a:t> </a:t>
            </a:r>
            <a:r>
              <a:rPr lang="en-US" dirty="0" err="1" smtClean="0">
                <a:latin typeface="Bradley Hand ITC" pitchFamily="66" charset="0"/>
              </a:rPr>
              <a:t>te</a:t>
            </a:r>
            <a:r>
              <a:rPr lang="en-US" dirty="0" smtClean="0">
                <a:latin typeface="Bradley Hand ITC" pitchFamily="66" charset="0"/>
              </a:rPr>
              <a:t> </a:t>
            </a:r>
            <a:r>
              <a:rPr lang="en-US" dirty="0" err="1" smtClean="0">
                <a:latin typeface="Bradley Hand ITC" pitchFamily="66" charset="0"/>
              </a:rPr>
              <a:t>tjeshte</a:t>
            </a:r>
            <a:r>
              <a:rPr lang="en-US" dirty="0" smtClean="0">
                <a:latin typeface="Bradley Hand ITC" pitchFamily="66" charset="0"/>
              </a:rPr>
              <a:t>, </a:t>
            </a:r>
            <a:r>
              <a:rPr lang="en-US" dirty="0" err="1" smtClean="0">
                <a:latin typeface="Bradley Hand ITC" pitchFamily="66" charset="0"/>
              </a:rPr>
              <a:t>vazhdo</a:t>
            </a:r>
            <a:r>
              <a:rPr lang="en-US" dirty="0" smtClean="0">
                <a:latin typeface="Bradley Hand ITC" pitchFamily="66" charset="0"/>
              </a:rPr>
              <a:t> </a:t>
            </a:r>
            <a:r>
              <a:rPr lang="en-US" dirty="0" err="1" smtClean="0">
                <a:latin typeface="Bradley Hand ITC" pitchFamily="66" charset="0"/>
              </a:rPr>
              <a:t>ta</a:t>
            </a:r>
            <a:r>
              <a:rPr lang="en-US" dirty="0" smtClean="0">
                <a:latin typeface="Bradley Hand ITC" pitchFamily="66" charset="0"/>
              </a:rPr>
              <a:t> </a:t>
            </a:r>
            <a:r>
              <a:rPr lang="en-US" dirty="0" err="1" smtClean="0">
                <a:latin typeface="Bradley Hand ITC" pitchFamily="66" charset="0"/>
              </a:rPr>
              <a:t>perseritesh</a:t>
            </a:r>
            <a:r>
              <a:rPr lang="en-US" dirty="0" smtClean="0">
                <a:latin typeface="Bradley Hand ITC" pitchFamily="66" charset="0"/>
              </a:rPr>
              <a:t>, </a:t>
            </a:r>
            <a:r>
              <a:rPr lang="en-US" dirty="0" err="1" smtClean="0">
                <a:latin typeface="Bradley Hand ITC" pitchFamily="66" charset="0"/>
              </a:rPr>
              <a:t>dhe</a:t>
            </a:r>
            <a:r>
              <a:rPr lang="en-US" dirty="0" smtClean="0">
                <a:latin typeface="Bradley Hand ITC" pitchFamily="66" charset="0"/>
              </a:rPr>
              <a:t> </a:t>
            </a:r>
            <a:r>
              <a:rPr lang="en-US" dirty="0" err="1" smtClean="0">
                <a:latin typeface="Bradley Hand ITC" pitchFamily="66" charset="0"/>
              </a:rPr>
              <a:t>eventualisht</a:t>
            </a:r>
            <a:r>
              <a:rPr lang="en-US" dirty="0" smtClean="0">
                <a:latin typeface="Bradley Hand ITC" pitchFamily="66" charset="0"/>
              </a:rPr>
              <a:t> </a:t>
            </a:r>
            <a:r>
              <a:rPr lang="en-US" dirty="0" err="1" smtClean="0">
                <a:latin typeface="Bradley Hand ITC" pitchFamily="66" charset="0"/>
              </a:rPr>
              <a:t>ata</a:t>
            </a:r>
            <a:r>
              <a:rPr lang="en-US" dirty="0" smtClean="0">
                <a:latin typeface="Bradley Hand ITC" pitchFamily="66" charset="0"/>
              </a:rPr>
              <a:t> do </a:t>
            </a:r>
            <a:r>
              <a:rPr lang="en-US" dirty="0" err="1" smtClean="0">
                <a:latin typeface="Bradley Hand ITC" pitchFamily="66" charset="0"/>
              </a:rPr>
              <a:t>ta</a:t>
            </a:r>
            <a:r>
              <a:rPr lang="en-US" dirty="0" smtClean="0">
                <a:latin typeface="Bradley Hand ITC" pitchFamily="66" charset="0"/>
              </a:rPr>
              <a:t> </a:t>
            </a:r>
            <a:r>
              <a:rPr lang="en-US" dirty="0" err="1" smtClean="0">
                <a:latin typeface="Bradley Hand ITC" pitchFamily="66" charset="0"/>
              </a:rPr>
              <a:t>besojne</a:t>
            </a:r>
            <a:r>
              <a:rPr lang="en-US" dirty="0" smtClean="0">
                <a:latin typeface="Bradley Hand ITC" pitchFamily="66" charset="0"/>
              </a:rPr>
              <a:t> ate </a:t>
            </a:r>
            <a:endParaRPr lang="en-US" dirty="0">
              <a:latin typeface="Bradley Hand ITC" pitchFamily="66" charset="0"/>
            </a:endParaRPr>
          </a:p>
        </p:txBody>
      </p:sp>
      <p:sp>
        <p:nvSpPr>
          <p:cNvPr id="4" name="Content Placeholder 3"/>
          <p:cNvSpPr>
            <a:spLocks noGrp="1"/>
          </p:cNvSpPr>
          <p:nvPr>
            <p:ph sz="half" idx="2"/>
          </p:nvPr>
        </p:nvSpPr>
        <p:spPr>
          <a:xfrm>
            <a:off x="428596" y="5000636"/>
            <a:ext cx="7929618" cy="1039835"/>
          </a:xfrm>
        </p:spPr>
        <p:txBody>
          <a:bodyPr/>
          <a:lstStyle/>
          <a:p>
            <a:pPr>
              <a:buNone/>
            </a:pPr>
            <a:r>
              <a:rPr lang="en-US" b="1" dirty="0" err="1" smtClean="0">
                <a:latin typeface="Bradley Hand ITC" pitchFamily="66" charset="0"/>
              </a:rPr>
              <a:t>Neqoftese</a:t>
            </a:r>
            <a:r>
              <a:rPr lang="en-US" b="1" dirty="0" smtClean="0">
                <a:latin typeface="Bradley Hand ITC" pitchFamily="66" charset="0"/>
              </a:rPr>
              <a:t> </a:t>
            </a:r>
            <a:r>
              <a:rPr lang="en-US" b="1" dirty="0" err="1" smtClean="0">
                <a:latin typeface="Bradley Hand ITC" pitchFamily="66" charset="0"/>
              </a:rPr>
              <a:t>fitoni</a:t>
            </a:r>
            <a:r>
              <a:rPr lang="en-US" b="1" dirty="0" smtClean="0">
                <a:latin typeface="Bradley Hand ITC" pitchFamily="66" charset="0"/>
              </a:rPr>
              <a:t> </a:t>
            </a:r>
            <a:r>
              <a:rPr lang="en-US" b="1" dirty="0" err="1" smtClean="0">
                <a:latin typeface="Bradley Hand ITC" pitchFamily="66" charset="0"/>
              </a:rPr>
              <a:t>nuk</a:t>
            </a:r>
            <a:r>
              <a:rPr lang="en-US" b="1" dirty="0" smtClean="0">
                <a:latin typeface="Bradley Hand ITC" pitchFamily="66" charset="0"/>
              </a:rPr>
              <a:t> </a:t>
            </a:r>
            <a:r>
              <a:rPr lang="en-US" b="1" dirty="0" err="1" smtClean="0">
                <a:latin typeface="Bradley Hand ITC" pitchFamily="66" charset="0"/>
              </a:rPr>
              <a:t>keni</a:t>
            </a:r>
            <a:r>
              <a:rPr lang="en-US" b="1" dirty="0" smtClean="0">
                <a:latin typeface="Bradley Hand ITC" pitchFamily="66" charset="0"/>
              </a:rPr>
              <a:t> </a:t>
            </a:r>
            <a:r>
              <a:rPr lang="en-US" b="1" dirty="0" err="1" smtClean="0">
                <a:latin typeface="Bradley Hand ITC" pitchFamily="66" charset="0"/>
              </a:rPr>
              <a:t>nevoj</a:t>
            </a:r>
            <a:r>
              <a:rPr lang="en-US" b="1" dirty="0" smtClean="0">
                <a:latin typeface="Bradley Hand ITC" pitchFamily="66" charset="0"/>
              </a:rPr>
              <a:t> per </a:t>
            </a:r>
            <a:r>
              <a:rPr lang="en-US" b="1" dirty="0" err="1" smtClean="0">
                <a:latin typeface="Bradley Hand ITC" pitchFamily="66" charset="0"/>
              </a:rPr>
              <a:t>te</a:t>
            </a:r>
            <a:r>
              <a:rPr lang="en-US" b="1" dirty="0" smtClean="0">
                <a:latin typeface="Bradley Hand ITC" pitchFamily="66" charset="0"/>
              </a:rPr>
              <a:t> </a:t>
            </a:r>
            <a:r>
              <a:rPr lang="en-US" b="1" dirty="0" err="1" smtClean="0">
                <a:latin typeface="Bradley Hand ITC" pitchFamily="66" charset="0"/>
              </a:rPr>
              <a:t>shpjeguar</a:t>
            </a:r>
            <a:r>
              <a:rPr lang="en-US" b="1" dirty="0" smtClean="0">
                <a:latin typeface="Bradley Hand ITC" pitchFamily="66" charset="0"/>
              </a:rPr>
              <a:t>….Ne </a:t>
            </a:r>
            <a:r>
              <a:rPr lang="en-US" b="1" dirty="0" err="1" smtClean="0">
                <a:latin typeface="Bradley Hand ITC" pitchFamily="66" charset="0"/>
              </a:rPr>
              <a:t>qoftese</a:t>
            </a:r>
            <a:r>
              <a:rPr lang="en-US" b="1" dirty="0" smtClean="0">
                <a:latin typeface="Bradley Hand ITC" pitchFamily="66" charset="0"/>
              </a:rPr>
              <a:t> </a:t>
            </a:r>
            <a:r>
              <a:rPr lang="en-US" b="1" dirty="0" err="1" smtClean="0">
                <a:latin typeface="Bradley Hand ITC" pitchFamily="66" charset="0"/>
              </a:rPr>
              <a:t>humbni,nuk</a:t>
            </a:r>
            <a:r>
              <a:rPr lang="en-US" b="1" dirty="0" smtClean="0">
                <a:latin typeface="Bradley Hand ITC" pitchFamily="66" charset="0"/>
              </a:rPr>
              <a:t> </a:t>
            </a:r>
            <a:r>
              <a:rPr lang="en-US" b="1" dirty="0" err="1" smtClean="0">
                <a:latin typeface="Bradley Hand ITC" pitchFamily="66" charset="0"/>
              </a:rPr>
              <a:t>duhet</a:t>
            </a:r>
            <a:r>
              <a:rPr lang="en-US" b="1" dirty="0" smtClean="0">
                <a:latin typeface="Bradley Hand ITC" pitchFamily="66" charset="0"/>
              </a:rPr>
              <a:t> </a:t>
            </a:r>
            <a:r>
              <a:rPr lang="en-US" b="1" dirty="0" err="1" smtClean="0">
                <a:latin typeface="Bradley Hand ITC" pitchFamily="66" charset="0"/>
              </a:rPr>
              <a:t>te</a:t>
            </a:r>
            <a:r>
              <a:rPr lang="en-US" b="1" dirty="0" smtClean="0">
                <a:latin typeface="Bradley Hand ITC" pitchFamily="66" charset="0"/>
              </a:rPr>
              <a:t> </a:t>
            </a:r>
            <a:r>
              <a:rPr lang="en-US" b="1" dirty="0" err="1" smtClean="0">
                <a:latin typeface="Bradley Hand ITC" pitchFamily="66" charset="0"/>
              </a:rPr>
              <a:t>jeni</a:t>
            </a:r>
            <a:r>
              <a:rPr lang="en-US" b="1" dirty="0" smtClean="0">
                <a:latin typeface="Bradley Hand ITC" pitchFamily="66" charset="0"/>
              </a:rPr>
              <a:t> </a:t>
            </a:r>
            <a:r>
              <a:rPr lang="en-US" b="1" dirty="0" err="1" smtClean="0">
                <a:latin typeface="Bradley Hand ITC" pitchFamily="66" charset="0"/>
              </a:rPr>
              <a:t>aty</a:t>
            </a:r>
            <a:r>
              <a:rPr lang="en-US" b="1" dirty="0" smtClean="0">
                <a:latin typeface="Bradley Hand ITC" pitchFamily="66" charset="0"/>
              </a:rPr>
              <a:t> per </a:t>
            </a:r>
            <a:r>
              <a:rPr lang="en-US" b="1" dirty="0" err="1" smtClean="0">
                <a:latin typeface="Bradley Hand ITC" pitchFamily="66" charset="0"/>
              </a:rPr>
              <a:t>te</a:t>
            </a:r>
            <a:r>
              <a:rPr lang="en-US" b="1" dirty="0" smtClean="0">
                <a:latin typeface="Bradley Hand ITC" pitchFamily="66" charset="0"/>
              </a:rPr>
              <a:t> </a:t>
            </a:r>
            <a:r>
              <a:rPr lang="en-US" b="1" dirty="0" err="1" smtClean="0">
                <a:latin typeface="Bradley Hand ITC" pitchFamily="66" charset="0"/>
              </a:rPr>
              <a:t>shpjeguar</a:t>
            </a:r>
            <a:endParaRPr lang="en-US" b="1" dirty="0">
              <a:latin typeface="Bradley Hand ITC" pitchFamily="66" charset="0"/>
            </a:endParaRPr>
          </a:p>
        </p:txBody>
      </p:sp>
      <p:sp>
        <p:nvSpPr>
          <p:cNvPr id="5" name="Text Placeholder 4"/>
          <p:cNvSpPr>
            <a:spLocks noGrp="1"/>
          </p:cNvSpPr>
          <p:nvPr>
            <p:ph type="body" sz="quarter" idx="3"/>
          </p:nvPr>
        </p:nvSpPr>
        <p:spPr>
          <a:xfrm>
            <a:off x="3743316" y="3000372"/>
            <a:ext cx="5400684" cy="928694"/>
          </a:xfrm>
        </p:spPr>
        <p:txBody>
          <a:bodyPr>
            <a:normAutofit/>
          </a:bodyPr>
          <a:lstStyle/>
          <a:p>
            <a:r>
              <a:rPr lang="en-US" dirty="0" err="1" smtClean="0">
                <a:latin typeface="Bradley Hand ITC" pitchFamily="66" charset="0"/>
              </a:rPr>
              <a:t>Suksesi</a:t>
            </a:r>
            <a:r>
              <a:rPr lang="en-US" dirty="0" smtClean="0">
                <a:latin typeface="Bradley Hand ITC" pitchFamily="66" charset="0"/>
              </a:rPr>
              <a:t> </a:t>
            </a:r>
            <a:r>
              <a:rPr lang="en-US" dirty="0" err="1" smtClean="0">
                <a:latin typeface="Bradley Hand ITC" pitchFamily="66" charset="0"/>
              </a:rPr>
              <a:t>eshte</a:t>
            </a:r>
            <a:r>
              <a:rPr lang="en-US" dirty="0" smtClean="0">
                <a:latin typeface="Bradley Hand ITC" pitchFamily="66" charset="0"/>
              </a:rPr>
              <a:t> I </a:t>
            </a:r>
            <a:r>
              <a:rPr lang="en-US" dirty="0" err="1" smtClean="0">
                <a:latin typeface="Bradley Hand ITC" pitchFamily="66" charset="0"/>
              </a:rPr>
              <a:t>vetmi</a:t>
            </a:r>
            <a:r>
              <a:rPr lang="en-US" dirty="0" smtClean="0">
                <a:latin typeface="Bradley Hand ITC" pitchFamily="66" charset="0"/>
              </a:rPr>
              <a:t> </a:t>
            </a:r>
            <a:r>
              <a:rPr lang="en-US" dirty="0" err="1" smtClean="0">
                <a:latin typeface="Bradley Hand ITC" pitchFamily="66" charset="0"/>
              </a:rPr>
              <a:t>mjet</a:t>
            </a:r>
            <a:r>
              <a:rPr lang="en-US" dirty="0" smtClean="0">
                <a:latin typeface="Bradley Hand ITC" pitchFamily="66" charset="0"/>
              </a:rPr>
              <a:t> per </a:t>
            </a:r>
            <a:r>
              <a:rPr lang="en-US" dirty="0" err="1" smtClean="0">
                <a:latin typeface="Bradley Hand ITC" pitchFamily="66" charset="0"/>
              </a:rPr>
              <a:t>te</a:t>
            </a:r>
            <a:r>
              <a:rPr lang="en-US" dirty="0" smtClean="0">
                <a:latin typeface="Bradley Hand ITC" pitchFamily="66" charset="0"/>
              </a:rPr>
              <a:t> </a:t>
            </a:r>
            <a:r>
              <a:rPr lang="en-US" dirty="0" err="1" smtClean="0">
                <a:latin typeface="Bradley Hand ITC" pitchFamily="66" charset="0"/>
              </a:rPr>
              <a:t>gjykuar</a:t>
            </a:r>
            <a:r>
              <a:rPr lang="en-US" dirty="0" smtClean="0">
                <a:latin typeface="Bradley Hand ITC" pitchFamily="66" charset="0"/>
              </a:rPr>
              <a:t> ate </a:t>
            </a:r>
            <a:r>
              <a:rPr lang="en-US" dirty="0" err="1" smtClean="0">
                <a:latin typeface="Bradley Hand ITC" pitchFamily="66" charset="0"/>
              </a:rPr>
              <a:t>qe</a:t>
            </a:r>
            <a:r>
              <a:rPr lang="en-US" dirty="0" smtClean="0">
                <a:latin typeface="Bradley Hand ITC" pitchFamily="66" charset="0"/>
              </a:rPr>
              <a:t> </a:t>
            </a:r>
            <a:r>
              <a:rPr lang="en-US" dirty="0" err="1" smtClean="0">
                <a:latin typeface="Bradley Hand ITC" pitchFamily="66" charset="0"/>
              </a:rPr>
              <a:t>eshte</a:t>
            </a:r>
            <a:r>
              <a:rPr lang="en-US" dirty="0" smtClean="0">
                <a:latin typeface="Bradley Hand ITC" pitchFamily="66" charset="0"/>
              </a:rPr>
              <a:t> e mire </a:t>
            </a:r>
            <a:r>
              <a:rPr lang="en-US" dirty="0" err="1" smtClean="0">
                <a:latin typeface="Bradley Hand ITC" pitchFamily="66" charset="0"/>
              </a:rPr>
              <a:t>ose</a:t>
            </a:r>
            <a:r>
              <a:rPr lang="en-US" dirty="0" smtClean="0">
                <a:latin typeface="Bradley Hand ITC" pitchFamily="66" charset="0"/>
              </a:rPr>
              <a:t> e </a:t>
            </a:r>
            <a:r>
              <a:rPr lang="en-US" dirty="0" err="1" smtClean="0">
                <a:latin typeface="Bradley Hand ITC" pitchFamily="66" charset="0"/>
              </a:rPr>
              <a:t>keqe</a:t>
            </a:r>
            <a:endParaRPr lang="en-US" dirty="0">
              <a:latin typeface="Bradley Hand ITC" pitchFamily="66"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ufta-e-pare.jpg"/>
          <p:cNvPicPr>
            <a:picLocks noGrp="1" noChangeAspect="1"/>
          </p:cNvPicPr>
          <p:nvPr>
            <p:ph idx="1"/>
          </p:nvPr>
        </p:nvPicPr>
        <p:blipFill>
          <a:blip r:embed="rId2" cstate="print"/>
          <a:stretch>
            <a:fillRect/>
          </a:stretch>
        </p:blipFill>
        <p:spPr>
          <a:xfrm>
            <a:off x="357158" y="4000504"/>
            <a:ext cx="5357818" cy="2857496"/>
          </a:xfrm>
        </p:spPr>
      </p:pic>
      <p:pic>
        <p:nvPicPr>
          <p:cNvPr id="5" name="Picture 4" descr="shkolla-ernest-koliqi-10-ngjarje-historike-me-te-rendesishme-nga-histori-11-anjeza-hajdari-9-638.jpg"/>
          <p:cNvPicPr>
            <a:picLocks noChangeAspect="1"/>
          </p:cNvPicPr>
          <p:nvPr/>
        </p:nvPicPr>
        <p:blipFill>
          <a:blip r:embed="rId3"/>
          <a:stretch>
            <a:fillRect/>
          </a:stretch>
        </p:blipFill>
        <p:spPr>
          <a:xfrm>
            <a:off x="0" y="0"/>
            <a:ext cx="6143668" cy="3786190"/>
          </a:xfrm>
          <a:prstGeom prst="rect">
            <a:avLst/>
          </a:prstGeom>
        </p:spPr>
      </p:pic>
      <p:pic>
        <p:nvPicPr>
          <p:cNvPr id="6" name="Picture 5" descr="adolf_hitler.jpg"/>
          <p:cNvPicPr>
            <a:picLocks noChangeAspect="1"/>
          </p:cNvPicPr>
          <p:nvPr/>
        </p:nvPicPr>
        <p:blipFill>
          <a:blip r:embed="rId4" cstate="print"/>
          <a:stretch>
            <a:fillRect/>
          </a:stretch>
        </p:blipFill>
        <p:spPr>
          <a:xfrm>
            <a:off x="6143637" y="2905020"/>
            <a:ext cx="3000364" cy="3952980"/>
          </a:xfrm>
          <a:prstGeom prst="rect">
            <a:avLst/>
          </a:prstGeom>
        </p:spPr>
      </p:pic>
      <p:pic>
        <p:nvPicPr>
          <p:cNvPr id="7" name="Picture 6" descr="timthumb.jpg"/>
          <p:cNvPicPr>
            <a:picLocks noChangeAspect="1"/>
          </p:cNvPicPr>
          <p:nvPr/>
        </p:nvPicPr>
        <p:blipFill>
          <a:blip r:embed="rId5"/>
          <a:stretch>
            <a:fillRect/>
          </a:stretch>
        </p:blipFill>
        <p:spPr>
          <a:xfrm>
            <a:off x="6143636" y="357166"/>
            <a:ext cx="3000364" cy="235745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857232"/>
          </a:xfrm>
        </p:spPr>
        <p:txBody>
          <a:bodyPr>
            <a:normAutofit/>
          </a:bodyPr>
          <a:lstStyle/>
          <a:p>
            <a:r>
              <a:rPr lang="en-US" dirty="0" err="1" smtClean="0">
                <a:latin typeface="Monotype Corsiva" pitchFamily="66" charset="0"/>
              </a:rPr>
              <a:t>Pasojat</a:t>
            </a:r>
            <a:r>
              <a:rPr lang="en-US" dirty="0" smtClean="0">
                <a:latin typeface="Monotype Corsiva" pitchFamily="66" charset="0"/>
              </a:rPr>
              <a:t> e </a:t>
            </a:r>
            <a:r>
              <a:rPr lang="en-US" dirty="0" err="1" smtClean="0">
                <a:latin typeface="Monotype Corsiva" pitchFamily="66" charset="0"/>
              </a:rPr>
              <a:t>luftes</a:t>
            </a:r>
            <a:r>
              <a:rPr lang="en-US" dirty="0" smtClean="0">
                <a:latin typeface="Monotype Corsiva" pitchFamily="66" charset="0"/>
              </a:rPr>
              <a:t> se </a:t>
            </a:r>
            <a:r>
              <a:rPr lang="en-US" dirty="0" err="1" smtClean="0">
                <a:latin typeface="Monotype Corsiva" pitchFamily="66" charset="0"/>
              </a:rPr>
              <a:t>dyte</a:t>
            </a:r>
            <a:r>
              <a:rPr lang="en-US" dirty="0" smtClean="0">
                <a:latin typeface="Monotype Corsiva" pitchFamily="66" charset="0"/>
              </a:rPr>
              <a:t> </a:t>
            </a:r>
            <a:r>
              <a:rPr lang="en-US" dirty="0" err="1" smtClean="0">
                <a:latin typeface="Monotype Corsiva" pitchFamily="66" charset="0"/>
              </a:rPr>
              <a:t>boterore</a:t>
            </a:r>
            <a:endParaRPr lang="en-US" dirty="0">
              <a:latin typeface="Monotype Corsiva" pitchFamily="66" charset="0"/>
            </a:endParaRPr>
          </a:p>
        </p:txBody>
      </p:sp>
      <p:sp>
        <p:nvSpPr>
          <p:cNvPr id="3" name="Content Placeholder 2"/>
          <p:cNvSpPr>
            <a:spLocks noGrp="1"/>
          </p:cNvSpPr>
          <p:nvPr>
            <p:ph idx="1"/>
          </p:nvPr>
        </p:nvSpPr>
        <p:spPr>
          <a:xfrm>
            <a:off x="0" y="1000108"/>
            <a:ext cx="8686800" cy="5126055"/>
          </a:xfrm>
        </p:spPr>
        <p:txBody>
          <a:bodyPr>
            <a:noAutofit/>
          </a:bodyPr>
          <a:lstStyle/>
          <a:p>
            <a:pPr lvl="0">
              <a:buNone/>
            </a:pPr>
            <a:r>
              <a:rPr lang="en-US" sz="2600" dirty="0" smtClean="0">
                <a:latin typeface="Monotype Corsiva" pitchFamily="66" charset="0"/>
              </a:rPr>
              <a:t>       </a:t>
            </a:r>
            <a:r>
              <a:rPr lang="en-US" sz="2600" dirty="0" err="1" smtClean="0">
                <a:latin typeface="Monotype Corsiva" pitchFamily="66" charset="0"/>
              </a:rPr>
              <a:t>Pasojat</a:t>
            </a:r>
            <a:r>
              <a:rPr lang="en-US" sz="2600" dirty="0" smtClean="0">
                <a:latin typeface="Monotype Corsiva" pitchFamily="66" charset="0"/>
              </a:rPr>
              <a:t> e </a:t>
            </a:r>
            <a:r>
              <a:rPr lang="en-US" sz="2600" dirty="0" err="1" smtClean="0">
                <a:latin typeface="Monotype Corsiva" pitchFamily="66" charset="0"/>
              </a:rPr>
              <a:t>Luftës</a:t>
            </a:r>
            <a:r>
              <a:rPr lang="en-US" sz="2600" dirty="0" smtClean="0">
                <a:latin typeface="Monotype Corsiva" pitchFamily="66" charset="0"/>
              </a:rPr>
              <a:t> </a:t>
            </a:r>
            <a:r>
              <a:rPr lang="en-US" sz="2600" dirty="0" err="1" smtClean="0">
                <a:latin typeface="Monotype Corsiva" pitchFamily="66" charset="0"/>
              </a:rPr>
              <a:t>së</a:t>
            </a:r>
            <a:r>
              <a:rPr lang="en-US" sz="2600" dirty="0" smtClean="0">
                <a:latin typeface="Monotype Corsiva" pitchFamily="66" charset="0"/>
              </a:rPr>
              <a:t> </a:t>
            </a:r>
            <a:r>
              <a:rPr lang="en-US" sz="2600" dirty="0" err="1" smtClean="0">
                <a:latin typeface="Monotype Corsiva" pitchFamily="66" charset="0"/>
              </a:rPr>
              <a:t>dytë</a:t>
            </a:r>
            <a:r>
              <a:rPr lang="en-US" sz="2600" dirty="0" smtClean="0">
                <a:latin typeface="Monotype Corsiva" pitchFamily="66" charset="0"/>
              </a:rPr>
              <a:t> </a:t>
            </a:r>
            <a:r>
              <a:rPr lang="en-US" sz="2600" dirty="0" err="1" smtClean="0">
                <a:latin typeface="Monotype Corsiva" pitchFamily="66" charset="0"/>
              </a:rPr>
              <a:t>Botërore</a:t>
            </a:r>
            <a:r>
              <a:rPr lang="en-US" sz="2600" dirty="0" smtClean="0">
                <a:latin typeface="Monotype Corsiva" pitchFamily="66" charset="0"/>
              </a:rPr>
              <a:t> </a:t>
            </a:r>
            <a:r>
              <a:rPr lang="en-US" sz="2600" dirty="0" err="1" smtClean="0">
                <a:latin typeface="Monotype Corsiva" pitchFamily="66" charset="0"/>
              </a:rPr>
              <a:t>ishin</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shumta</a:t>
            </a:r>
            <a:r>
              <a:rPr lang="en-US" sz="2600" dirty="0" smtClean="0">
                <a:latin typeface="Monotype Corsiva" pitchFamily="66" charset="0"/>
              </a:rPr>
              <a:t>. </a:t>
            </a:r>
            <a:r>
              <a:rPr lang="en-US" sz="2600" dirty="0" err="1" smtClean="0">
                <a:latin typeface="Monotype Corsiva" pitchFamily="66" charset="0"/>
              </a:rPr>
              <a:t>Lufta</a:t>
            </a:r>
            <a:r>
              <a:rPr lang="en-US" sz="2600" dirty="0" smtClean="0">
                <a:latin typeface="Monotype Corsiva" pitchFamily="66" charset="0"/>
              </a:rPr>
              <a:t> </a:t>
            </a:r>
            <a:r>
              <a:rPr lang="en-US" sz="2600" dirty="0" err="1" smtClean="0">
                <a:latin typeface="Monotype Corsiva" pitchFamily="66" charset="0"/>
              </a:rPr>
              <a:t>përfundoi</a:t>
            </a:r>
            <a:r>
              <a:rPr lang="en-US" sz="2600" dirty="0" smtClean="0">
                <a:latin typeface="Monotype Corsiva" pitchFamily="66" charset="0"/>
              </a:rPr>
              <a:t> me </a:t>
            </a:r>
            <a:r>
              <a:rPr lang="en-US" sz="2600" dirty="0" err="1" smtClean="0">
                <a:latin typeface="Monotype Corsiva" pitchFamily="66" charset="0"/>
              </a:rPr>
              <a:t>kapitullimin</a:t>
            </a:r>
            <a:r>
              <a:rPr lang="en-US" sz="2600" dirty="0" smtClean="0">
                <a:latin typeface="Monotype Corsiva" pitchFamily="66" charset="0"/>
              </a:rPr>
              <a:t> </a:t>
            </a:r>
            <a:r>
              <a:rPr lang="en-US" sz="2600" dirty="0" err="1" smtClean="0">
                <a:latin typeface="Monotype Corsiva" pitchFamily="66" charset="0"/>
              </a:rPr>
              <a:t>dhe</a:t>
            </a:r>
            <a:r>
              <a:rPr lang="en-US" sz="2600" dirty="0" smtClean="0">
                <a:latin typeface="Monotype Corsiva" pitchFamily="66" charset="0"/>
              </a:rPr>
              <a:t> </a:t>
            </a:r>
            <a:r>
              <a:rPr lang="en-US" sz="2600" dirty="0" err="1" smtClean="0">
                <a:latin typeface="Monotype Corsiva" pitchFamily="66" charset="0"/>
              </a:rPr>
              <a:t>pushtimin</a:t>
            </a:r>
            <a:r>
              <a:rPr lang="en-US" sz="2600" dirty="0" smtClean="0">
                <a:latin typeface="Monotype Corsiva" pitchFamily="66" charset="0"/>
              </a:rPr>
              <a:t> e </a:t>
            </a:r>
            <a:r>
              <a:rPr lang="en-US" sz="2600" dirty="0" err="1" smtClean="0">
                <a:latin typeface="Monotype Corsiva" pitchFamily="66" charset="0"/>
              </a:rPr>
              <a:t>Gjermanisë</a:t>
            </a:r>
            <a:r>
              <a:rPr lang="en-US" sz="2600" dirty="0" smtClean="0">
                <a:latin typeface="Monotype Corsiva" pitchFamily="66" charset="0"/>
              </a:rPr>
              <a:t>, </a:t>
            </a:r>
            <a:r>
              <a:rPr lang="en-US" sz="2600" dirty="0" err="1" smtClean="0">
                <a:latin typeface="Monotype Corsiva" pitchFamily="66" charset="0"/>
              </a:rPr>
              <a:t>humbjen</a:t>
            </a:r>
            <a:r>
              <a:rPr lang="en-US" sz="2600" dirty="0" smtClean="0">
                <a:latin typeface="Monotype Corsiva" pitchFamily="66" charset="0"/>
              </a:rPr>
              <a:t> e </a:t>
            </a:r>
            <a:r>
              <a:rPr lang="en-US" sz="2600" dirty="0" err="1" smtClean="0">
                <a:latin typeface="Monotype Corsiva" pitchFamily="66" charset="0"/>
              </a:rPr>
              <a:t>Japonisë</a:t>
            </a:r>
            <a:r>
              <a:rPr lang="en-US" sz="2600" dirty="0" smtClean="0">
                <a:latin typeface="Monotype Corsiva" pitchFamily="66" charset="0"/>
              </a:rPr>
              <a:t> </a:t>
            </a:r>
            <a:r>
              <a:rPr lang="en-US" sz="2600" dirty="0" err="1" smtClean="0">
                <a:latin typeface="Monotype Corsiva" pitchFamily="66" charset="0"/>
              </a:rPr>
              <a:t>dhe</a:t>
            </a:r>
            <a:r>
              <a:rPr lang="en-US" sz="2600" dirty="0" smtClean="0">
                <a:latin typeface="Monotype Corsiva" pitchFamily="66" charset="0"/>
              </a:rPr>
              <a:t> </a:t>
            </a:r>
            <a:r>
              <a:rPr lang="en-US" sz="2600" dirty="0" err="1" smtClean="0">
                <a:latin typeface="Monotype Corsiva" pitchFamily="66" charset="0"/>
              </a:rPr>
              <a:t>Koresë</a:t>
            </a:r>
            <a:r>
              <a:rPr lang="en-US" sz="2600" dirty="0" smtClean="0">
                <a:latin typeface="Monotype Corsiva" pitchFamily="66" charset="0"/>
              </a:rPr>
              <a:t> </a:t>
            </a:r>
            <a:r>
              <a:rPr lang="en-US" sz="2600" dirty="0" err="1" smtClean="0">
                <a:latin typeface="Monotype Corsiva" pitchFamily="66" charset="0"/>
              </a:rPr>
              <a:t>si</a:t>
            </a:r>
            <a:r>
              <a:rPr lang="en-US" sz="2600" dirty="0" smtClean="0">
                <a:latin typeface="Monotype Corsiva" pitchFamily="66" charset="0"/>
              </a:rPr>
              <a:t> </a:t>
            </a:r>
            <a:r>
              <a:rPr lang="en-US" sz="2600" dirty="0" err="1" smtClean="0">
                <a:latin typeface="Monotype Corsiva" pitchFamily="66" charset="0"/>
              </a:rPr>
              <a:t>edhe</a:t>
            </a:r>
            <a:r>
              <a:rPr lang="en-US" sz="2600" dirty="0" smtClean="0">
                <a:latin typeface="Monotype Corsiva" pitchFamily="66" charset="0"/>
              </a:rPr>
              <a:t> me </a:t>
            </a:r>
            <a:r>
              <a:rPr lang="en-US" sz="2600" dirty="0" err="1" smtClean="0">
                <a:latin typeface="Monotype Corsiva" pitchFamily="66" charset="0"/>
              </a:rPr>
              <a:t>dorëzimin</a:t>
            </a:r>
            <a:r>
              <a:rPr lang="en-US" sz="2600" dirty="0" smtClean="0">
                <a:latin typeface="Monotype Corsiva" pitchFamily="66" charset="0"/>
              </a:rPr>
              <a:t> e </a:t>
            </a:r>
            <a:r>
              <a:rPr lang="en-US" sz="2600" dirty="0" err="1" smtClean="0">
                <a:latin typeface="Monotype Corsiva" pitchFamily="66" charset="0"/>
              </a:rPr>
              <a:t>territoreve</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Finlandës</a:t>
            </a:r>
            <a:r>
              <a:rPr lang="en-US" sz="2600" dirty="0" smtClean="0">
                <a:latin typeface="Monotype Corsiva" pitchFamily="66" charset="0"/>
              </a:rPr>
              <a:t> </a:t>
            </a:r>
            <a:r>
              <a:rPr lang="en-US" sz="2600" dirty="0" err="1" smtClean="0">
                <a:latin typeface="Monotype Corsiva" pitchFamily="66" charset="0"/>
              </a:rPr>
              <a:t>që</a:t>
            </a:r>
            <a:r>
              <a:rPr lang="en-US" sz="2600" dirty="0" smtClean="0">
                <a:latin typeface="Monotype Corsiva" pitchFamily="66" charset="0"/>
              </a:rPr>
              <a:t> </a:t>
            </a:r>
            <a:r>
              <a:rPr lang="en-US" sz="2600" dirty="0" err="1" smtClean="0">
                <a:latin typeface="Monotype Corsiva" pitchFamily="66" charset="0"/>
              </a:rPr>
              <a:t>ishin</a:t>
            </a:r>
            <a:r>
              <a:rPr lang="en-US" sz="2600" dirty="0" smtClean="0">
                <a:latin typeface="Monotype Corsiva" pitchFamily="66" charset="0"/>
              </a:rPr>
              <a:t> </a:t>
            </a:r>
            <a:r>
              <a:rPr lang="en-US" sz="2600" dirty="0" err="1" smtClean="0">
                <a:latin typeface="Monotype Corsiva" pitchFamily="66" charset="0"/>
              </a:rPr>
              <a:t>në</a:t>
            </a:r>
            <a:r>
              <a:rPr lang="en-US" sz="2600" dirty="0" smtClean="0">
                <a:latin typeface="Monotype Corsiva" pitchFamily="66" charset="0"/>
              </a:rPr>
              <a:t> </a:t>
            </a:r>
            <a:r>
              <a:rPr lang="en-US" sz="2600" dirty="0" err="1" smtClean="0">
                <a:latin typeface="Monotype Corsiva" pitchFamily="66" charset="0"/>
              </a:rPr>
              <a:t>dorë</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Sovjetikëve</a:t>
            </a:r>
            <a:r>
              <a:rPr lang="en-US" sz="2600" dirty="0" smtClean="0">
                <a:latin typeface="Monotype Corsiva" pitchFamily="66" charset="0"/>
              </a:rPr>
              <a:t>. </a:t>
            </a:r>
            <a:r>
              <a:rPr lang="en-US" sz="2600" dirty="0" err="1" smtClean="0">
                <a:latin typeface="Monotype Corsiva" pitchFamily="66" charset="0"/>
              </a:rPr>
              <a:t>Globi</a:t>
            </a:r>
            <a:r>
              <a:rPr lang="en-US" sz="2600" dirty="0" smtClean="0">
                <a:latin typeface="Monotype Corsiva" pitchFamily="66" charset="0"/>
              </a:rPr>
              <a:t> </a:t>
            </a:r>
            <a:r>
              <a:rPr lang="en-US" sz="2600" dirty="0" err="1" smtClean="0">
                <a:latin typeface="Monotype Corsiva" pitchFamily="66" charset="0"/>
              </a:rPr>
              <a:t>tashmë</a:t>
            </a:r>
            <a:r>
              <a:rPr lang="en-US" sz="2600" dirty="0" smtClean="0">
                <a:latin typeface="Monotype Corsiva" pitchFamily="66" charset="0"/>
              </a:rPr>
              <a:t> do </a:t>
            </a:r>
            <a:r>
              <a:rPr lang="en-US" sz="2600" dirty="0" err="1" smtClean="0">
                <a:latin typeface="Monotype Corsiva" pitchFamily="66" charset="0"/>
              </a:rPr>
              <a:t>përballej</a:t>
            </a:r>
            <a:r>
              <a:rPr lang="en-US" sz="2600" dirty="0" smtClean="0">
                <a:latin typeface="Monotype Corsiva" pitchFamily="66" charset="0"/>
              </a:rPr>
              <a:t> me </a:t>
            </a:r>
            <a:r>
              <a:rPr lang="en-US" sz="2600" dirty="0" err="1" smtClean="0">
                <a:latin typeface="Monotype Corsiva" pitchFamily="66" charset="0"/>
              </a:rPr>
              <a:t>një</a:t>
            </a:r>
            <a:r>
              <a:rPr lang="en-US" sz="2600" dirty="0" smtClean="0">
                <a:latin typeface="Monotype Corsiva" pitchFamily="66" charset="0"/>
              </a:rPr>
              <a:t> </a:t>
            </a:r>
            <a:r>
              <a:rPr lang="en-US" sz="2600" dirty="0" err="1" smtClean="0">
                <a:latin typeface="Monotype Corsiva" pitchFamily="66" charset="0"/>
              </a:rPr>
              <a:t>ekonomi</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shkatërruar</a:t>
            </a:r>
            <a:r>
              <a:rPr lang="en-US" sz="2600" dirty="0" smtClean="0">
                <a:latin typeface="Monotype Corsiva" pitchFamily="66" charset="0"/>
              </a:rPr>
              <a:t>, </a:t>
            </a:r>
            <a:r>
              <a:rPr lang="en-US" sz="2600" dirty="0" err="1" smtClean="0">
                <a:latin typeface="Monotype Corsiva" pitchFamily="66" charset="0"/>
              </a:rPr>
              <a:t>si</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Evropës</a:t>
            </a:r>
            <a:r>
              <a:rPr lang="en-US" sz="2600" dirty="0" smtClean="0">
                <a:latin typeface="Monotype Corsiva" pitchFamily="66" charset="0"/>
              </a:rPr>
              <a:t> </a:t>
            </a:r>
            <a:r>
              <a:rPr lang="en-US" sz="2600" dirty="0" err="1" smtClean="0">
                <a:latin typeface="Monotype Corsiva" pitchFamily="66" charset="0"/>
              </a:rPr>
              <a:t>ashtu</a:t>
            </a:r>
            <a:r>
              <a:rPr lang="en-US" sz="2600" dirty="0" smtClean="0">
                <a:latin typeface="Monotype Corsiva" pitchFamily="66" charset="0"/>
              </a:rPr>
              <a:t> </a:t>
            </a:r>
            <a:r>
              <a:rPr lang="en-US" sz="2600" dirty="0" err="1" smtClean="0">
                <a:latin typeface="Monotype Corsiva" pitchFamily="66" charset="0"/>
              </a:rPr>
              <a:t>edhe</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Azisë</a:t>
            </a:r>
            <a:r>
              <a:rPr lang="en-US" sz="2600" dirty="0" smtClean="0">
                <a:latin typeface="Monotype Corsiva" pitchFamily="66" charset="0"/>
              </a:rPr>
              <a:t>. </a:t>
            </a:r>
            <a:r>
              <a:rPr lang="en-US" sz="2600" dirty="0" err="1" smtClean="0">
                <a:latin typeface="Monotype Corsiva" pitchFamily="66" charset="0"/>
              </a:rPr>
              <a:t>Ushqimi</a:t>
            </a:r>
            <a:r>
              <a:rPr lang="en-US" sz="2600" dirty="0" smtClean="0">
                <a:latin typeface="Monotype Corsiva" pitchFamily="66" charset="0"/>
              </a:rPr>
              <a:t> </a:t>
            </a:r>
            <a:r>
              <a:rPr lang="en-US" sz="2600" dirty="0" err="1" smtClean="0">
                <a:latin typeface="Monotype Corsiva" pitchFamily="66" charset="0"/>
              </a:rPr>
              <a:t>i</a:t>
            </a:r>
            <a:r>
              <a:rPr lang="en-US" sz="2600" dirty="0" smtClean="0">
                <a:latin typeface="Monotype Corsiva" pitchFamily="66" charset="0"/>
              </a:rPr>
              <a:t> </a:t>
            </a:r>
            <a:r>
              <a:rPr lang="en-US" sz="2600" dirty="0" err="1" smtClean="0">
                <a:latin typeface="Monotype Corsiva" pitchFamily="66" charset="0"/>
              </a:rPr>
              <a:t>shfrytëzuar</a:t>
            </a:r>
            <a:r>
              <a:rPr lang="en-US" sz="2600" dirty="0" smtClean="0">
                <a:latin typeface="Monotype Corsiva" pitchFamily="66" charset="0"/>
              </a:rPr>
              <a:t> </a:t>
            </a:r>
            <a:r>
              <a:rPr lang="en-US" sz="2600" dirty="0" err="1" smtClean="0">
                <a:latin typeface="Monotype Corsiva" pitchFamily="66" charset="0"/>
              </a:rPr>
              <a:t>nga</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dyja</a:t>
            </a:r>
            <a:r>
              <a:rPr lang="en-US" sz="2600" dirty="0" smtClean="0">
                <a:latin typeface="Monotype Corsiva" pitchFamily="66" charset="0"/>
              </a:rPr>
              <a:t> </a:t>
            </a:r>
            <a:r>
              <a:rPr lang="en-US" sz="2600" dirty="0" err="1" smtClean="0">
                <a:latin typeface="Monotype Corsiva" pitchFamily="66" charset="0"/>
              </a:rPr>
              <a:t>palët</a:t>
            </a:r>
            <a:r>
              <a:rPr lang="en-US" sz="2600" dirty="0" smtClean="0">
                <a:latin typeface="Monotype Corsiva" pitchFamily="66" charset="0"/>
              </a:rPr>
              <a:t> </a:t>
            </a:r>
            <a:r>
              <a:rPr lang="en-US" sz="2600" dirty="0" err="1" smtClean="0">
                <a:latin typeface="Monotype Corsiva" pitchFamily="66" charset="0"/>
              </a:rPr>
              <a:t>armike</a:t>
            </a:r>
            <a:r>
              <a:rPr lang="en-US" sz="2600" dirty="0" smtClean="0">
                <a:latin typeface="Monotype Corsiva" pitchFamily="66" charset="0"/>
              </a:rPr>
              <a:t> </a:t>
            </a:r>
            <a:r>
              <a:rPr lang="en-US" sz="2600" dirty="0" err="1" smtClean="0">
                <a:latin typeface="Monotype Corsiva" pitchFamily="66" charset="0"/>
              </a:rPr>
              <a:t>nuk</a:t>
            </a:r>
            <a:r>
              <a:rPr lang="en-US" sz="2600" dirty="0" smtClean="0">
                <a:latin typeface="Monotype Corsiva" pitchFamily="66" charset="0"/>
              </a:rPr>
              <a:t> do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ishte</a:t>
            </a:r>
            <a:r>
              <a:rPr lang="en-US" sz="2600" dirty="0" smtClean="0">
                <a:latin typeface="Monotype Corsiva" pitchFamily="66" charset="0"/>
              </a:rPr>
              <a:t> </a:t>
            </a:r>
            <a:r>
              <a:rPr lang="en-US" sz="2600" dirty="0" err="1" smtClean="0">
                <a:latin typeface="Monotype Corsiva" pitchFamily="66" charset="0"/>
              </a:rPr>
              <a:t>i</a:t>
            </a:r>
            <a:r>
              <a:rPr lang="en-US" sz="2600" dirty="0" smtClean="0">
                <a:latin typeface="Monotype Corsiva" pitchFamily="66" charset="0"/>
              </a:rPr>
              <a:t> </a:t>
            </a:r>
            <a:r>
              <a:rPr lang="en-US" sz="2600" dirty="0" err="1" smtClean="0">
                <a:latin typeface="Monotype Corsiva" pitchFamily="66" charset="0"/>
              </a:rPr>
              <a:t>mjaftueshëm</a:t>
            </a:r>
            <a:r>
              <a:rPr lang="en-US" sz="2600" dirty="0" smtClean="0">
                <a:latin typeface="Monotype Corsiva" pitchFamily="66" charset="0"/>
              </a:rPr>
              <a:t> </a:t>
            </a:r>
            <a:r>
              <a:rPr lang="en-US" sz="2600" dirty="0" err="1" smtClean="0">
                <a:latin typeface="Monotype Corsiva" pitchFamily="66" charset="0"/>
              </a:rPr>
              <a:t>për</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gjithë</a:t>
            </a:r>
            <a:r>
              <a:rPr lang="en-US" sz="2600" dirty="0" smtClean="0">
                <a:latin typeface="Monotype Corsiva" pitchFamily="66" charset="0"/>
              </a:rPr>
              <a:t> </a:t>
            </a:r>
            <a:r>
              <a:rPr lang="en-US" sz="2600" dirty="0" err="1" smtClean="0">
                <a:latin typeface="Monotype Corsiva" pitchFamily="66" charset="0"/>
              </a:rPr>
              <a:t>popullsinë</a:t>
            </a:r>
            <a:r>
              <a:rPr lang="en-US" sz="2600" dirty="0" smtClean="0">
                <a:latin typeface="Monotype Corsiva" pitchFamily="66" charset="0"/>
              </a:rPr>
              <a:t>. </a:t>
            </a:r>
            <a:r>
              <a:rPr lang="en-US" sz="2600" dirty="0" err="1" smtClean="0">
                <a:latin typeface="Monotype Corsiva" pitchFamily="66" charset="0"/>
              </a:rPr>
              <a:t>Shumë</a:t>
            </a:r>
            <a:r>
              <a:rPr lang="en-US" sz="2600" dirty="0" smtClean="0">
                <a:latin typeface="Monotype Corsiva" pitchFamily="66" charset="0"/>
              </a:rPr>
              <a:t> persona </a:t>
            </a:r>
            <a:r>
              <a:rPr lang="en-US" sz="2600" dirty="0" err="1" smtClean="0">
                <a:latin typeface="Monotype Corsiva" pitchFamily="66" charset="0"/>
              </a:rPr>
              <a:t>që</a:t>
            </a:r>
            <a:r>
              <a:rPr lang="en-US" sz="2600" dirty="0" smtClean="0">
                <a:latin typeface="Monotype Corsiva" pitchFamily="66" charset="0"/>
              </a:rPr>
              <a:t> </a:t>
            </a:r>
            <a:r>
              <a:rPr lang="en-US" sz="2600" dirty="0" err="1" smtClean="0">
                <a:latin typeface="Monotype Corsiva" pitchFamily="66" charset="0"/>
              </a:rPr>
              <a:t>luftuan</a:t>
            </a:r>
            <a:r>
              <a:rPr lang="en-US" sz="2600" dirty="0" smtClean="0">
                <a:latin typeface="Monotype Corsiva" pitchFamily="66" charset="0"/>
              </a:rPr>
              <a:t> u </a:t>
            </a:r>
            <a:r>
              <a:rPr lang="en-US" sz="2600" dirty="0" err="1" smtClean="0">
                <a:latin typeface="Monotype Corsiva" pitchFamily="66" charset="0"/>
              </a:rPr>
              <a:t>zhgënjyen</a:t>
            </a:r>
            <a:r>
              <a:rPr lang="en-US" sz="2600" dirty="0" smtClean="0">
                <a:latin typeface="Monotype Corsiva" pitchFamily="66" charset="0"/>
              </a:rPr>
              <a:t> </a:t>
            </a:r>
            <a:r>
              <a:rPr lang="en-US" sz="2600" dirty="0" err="1" smtClean="0">
                <a:latin typeface="Monotype Corsiva" pitchFamily="66" charset="0"/>
              </a:rPr>
              <a:t>nga</a:t>
            </a:r>
            <a:r>
              <a:rPr lang="en-US" sz="2600" dirty="0" smtClean="0">
                <a:latin typeface="Monotype Corsiva" pitchFamily="66" charset="0"/>
              </a:rPr>
              <a:t> </a:t>
            </a:r>
            <a:r>
              <a:rPr lang="en-US" sz="2600" dirty="0" err="1" smtClean="0">
                <a:latin typeface="Monotype Corsiva" pitchFamily="66" charset="0"/>
              </a:rPr>
              <a:t>lufta</a:t>
            </a:r>
            <a:r>
              <a:rPr lang="en-US" sz="2600" dirty="0" smtClean="0">
                <a:latin typeface="Monotype Corsiva" pitchFamily="66" charset="0"/>
              </a:rPr>
              <a:t> duke </a:t>
            </a:r>
            <a:r>
              <a:rPr lang="en-US" sz="2600" dirty="0" err="1" smtClean="0">
                <a:latin typeface="Monotype Corsiva" pitchFamily="66" charset="0"/>
              </a:rPr>
              <a:t>humbur</a:t>
            </a:r>
            <a:r>
              <a:rPr lang="en-US" sz="2600" dirty="0" smtClean="0">
                <a:latin typeface="Monotype Corsiva" pitchFamily="66" charset="0"/>
              </a:rPr>
              <a:t> </a:t>
            </a:r>
            <a:r>
              <a:rPr lang="en-US" sz="2600" dirty="0" err="1" smtClean="0">
                <a:latin typeface="Monotype Corsiva" pitchFamily="66" charset="0"/>
              </a:rPr>
              <a:t>shpresën</a:t>
            </a:r>
            <a:r>
              <a:rPr lang="en-US" sz="2600" dirty="0" smtClean="0">
                <a:latin typeface="Monotype Corsiva" pitchFamily="66" charset="0"/>
              </a:rPr>
              <a:t> </a:t>
            </a:r>
            <a:r>
              <a:rPr lang="en-US" sz="2600" dirty="0" err="1" smtClean="0">
                <a:latin typeface="Monotype Corsiva" pitchFamily="66" charset="0"/>
              </a:rPr>
              <a:t>për</a:t>
            </a:r>
            <a:r>
              <a:rPr lang="en-US" sz="2600" dirty="0" smtClean="0">
                <a:latin typeface="Monotype Corsiva" pitchFamily="66" charset="0"/>
              </a:rPr>
              <a:t> </a:t>
            </a:r>
            <a:r>
              <a:rPr lang="en-US" sz="2600" dirty="0" err="1" smtClean="0">
                <a:latin typeface="Monotype Corsiva" pitchFamily="66" charset="0"/>
              </a:rPr>
              <a:t>një</a:t>
            </a:r>
            <a:r>
              <a:rPr lang="en-US" sz="2600" dirty="0" smtClean="0">
                <a:latin typeface="Monotype Corsiva" pitchFamily="66" charset="0"/>
              </a:rPr>
              <a:t> </a:t>
            </a:r>
            <a:r>
              <a:rPr lang="en-US" sz="2600" dirty="0" err="1" smtClean="0">
                <a:latin typeface="Monotype Corsiva" pitchFamily="66" charset="0"/>
              </a:rPr>
              <a:t>jetë</a:t>
            </a:r>
            <a:r>
              <a:rPr lang="en-US" sz="2600" dirty="0" smtClean="0">
                <a:latin typeface="Monotype Corsiva" pitchFamily="66" charset="0"/>
              </a:rPr>
              <a:t> </a:t>
            </a:r>
            <a:r>
              <a:rPr lang="en-US" sz="2600" dirty="0" err="1" smtClean="0">
                <a:latin typeface="Monotype Corsiva" pitchFamily="66" charset="0"/>
              </a:rPr>
              <a:t>më</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mirë</a:t>
            </a:r>
            <a:r>
              <a:rPr lang="en-US" sz="2600" dirty="0" smtClean="0">
                <a:latin typeface="Monotype Corsiva" pitchFamily="66" charset="0"/>
              </a:rPr>
              <a:t> .</a:t>
            </a:r>
            <a:r>
              <a:rPr lang="en-US" sz="2600" dirty="0" err="1" smtClean="0">
                <a:latin typeface="Monotype Corsiva" pitchFamily="66" charset="0"/>
              </a:rPr>
              <a:t>Përfundimi</a:t>
            </a:r>
            <a:r>
              <a:rPr lang="en-US" sz="2600" dirty="0" smtClean="0">
                <a:latin typeface="Monotype Corsiva" pitchFamily="66" charset="0"/>
              </a:rPr>
              <a:t> </a:t>
            </a:r>
            <a:r>
              <a:rPr lang="en-US" sz="2600" dirty="0" err="1" smtClean="0">
                <a:latin typeface="Monotype Corsiva" pitchFamily="66" charset="0"/>
              </a:rPr>
              <a:t>i</a:t>
            </a:r>
            <a:r>
              <a:rPr lang="en-US" sz="2600" dirty="0" smtClean="0">
                <a:latin typeface="Monotype Corsiva" pitchFamily="66" charset="0"/>
              </a:rPr>
              <a:t> </a:t>
            </a:r>
            <a:r>
              <a:rPr lang="en-US" sz="2600" dirty="0" err="1" smtClean="0">
                <a:latin typeface="Monotype Corsiva" pitchFamily="66" charset="0"/>
              </a:rPr>
              <a:t>Luftës</a:t>
            </a:r>
            <a:r>
              <a:rPr lang="en-US" sz="2600" dirty="0" smtClean="0">
                <a:latin typeface="Monotype Corsiva" pitchFamily="66" charset="0"/>
              </a:rPr>
              <a:t> </a:t>
            </a:r>
            <a:r>
              <a:rPr lang="en-US" sz="2600" dirty="0" err="1" smtClean="0">
                <a:latin typeface="Monotype Corsiva" pitchFamily="66" charset="0"/>
              </a:rPr>
              <a:t>së</a:t>
            </a:r>
            <a:r>
              <a:rPr lang="en-US" sz="2600" dirty="0" smtClean="0">
                <a:latin typeface="Monotype Corsiva" pitchFamily="66" charset="0"/>
              </a:rPr>
              <a:t> </a:t>
            </a:r>
            <a:r>
              <a:rPr lang="en-US" sz="2600" dirty="0" err="1" smtClean="0">
                <a:latin typeface="Monotype Corsiva" pitchFamily="66" charset="0"/>
              </a:rPr>
              <a:t>Dytë</a:t>
            </a:r>
            <a:r>
              <a:rPr lang="en-US" sz="2600" dirty="0" smtClean="0">
                <a:latin typeface="Monotype Corsiva" pitchFamily="66" charset="0"/>
              </a:rPr>
              <a:t> </a:t>
            </a:r>
            <a:r>
              <a:rPr lang="en-US" sz="2600" dirty="0" err="1" smtClean="0">
                <a:latin typeface="Monotype Corsiva" pitchFamily="66" charset="0"/>
              </a:rPr>
              <a:t>Botërore</a:t>
            </a:r>
            <a:r>
              <a:rPr lang="en-US" sz="2600" dirty="0" smtClean="0">
                <a:latin typeface="Monotype Corsiva" pitchFamily="66" charset="0"/>
              </a:rPr>
              <a:t> </a:t>
            </a:r>
            <a:r>
              <a:rPr lang="en-US" sz="2600" dirty="0" err="1" smtClean="0">
                <a:latin typeface="Monotype Corsiva" pitchFamily="66" charset="0"/>
              </a:rPr>
              <a:t>nuk</a:t>
            </a:r>
            <a:r>
              <a:rPr lang="en-US" sz="2600" dirty="0" smtClean="0">
                <a:latin typeface="Monotype Corsiva" pitchFamily="66" charset="0"/>
              </a:rPr>
              <a:t> </a:t>
            </a:r>
            <a:r>
              <a:rPr lang="en-US" sz="2600" dirty="0" err="1" smtClean="0">
                <a:latin typeface="Monotype Corsiva" pitchFamily="66" charset="0"/>
              </a:rPr>
              <a:t>shihej</a:t>
            </a:r>
            <a:r>
              <a:rPr lang="en-US" sz="2600" dirty="0" smtClean="0">
                <a:latin typeface="Monotype Corsiva" pitchFamily="66" charset="0"/>
              </a:rPr>
              <a:t> </a:t>
            </a:r>
            <a:r>
              <a:rPr lang="en-US" sz="2600" dirty="0" err="1" smtClean="0">
                <a:latin typeface="Monotype Corsiva" pitchFamily="66" charset="0"/>
              </a:rPr>
              <a:t>si</a:t>
            </a:r>
            <a:r>
              <a:rPr lang="en-US" sz="2600" dirty="0" smtClean="0">
                <a:latin typeface="Monotype Corsiva" pitchFamily="66" charset="0"/>
              </a:rPr>
              <a:t> </a:t>
            </a:r>
            <a:r>
              <a:rPr lang="en-US" sz="2600" dirty="0" err="1" smtClean="0">
                <a:latin typeface="Monotype Corsiva" pitchFamily="66" charset="0"/>
              </a:rPr>
              <a:t>ëndrra</a:t>
            </a:r>
            <a:r>
              <a:rPr lang="en-US" sz="2600" dirty="0" smtClean="0">
                <a:latin typeface="Monotype Corsiva" pitchFamily="66" charset="0"/>
              </a:rPr>
              <a:t> </a:t>
            </a:r>
            <a:r>
              <a:rPr lang="en-US" sz="2600" dirty="0" err="1" smtClean="0">
                <a:latin typeface="Monotype Corsiva" pitchFamily="66" charset="0"/>
              </a:rPr>
              <a:t>që</a:t>
            </a:r>
            <a:r>
              <a:rPr lang="en-US" sz="2600" dirty="0" smtClean="0">
                <a:latin typeface="Monotype Corsiva" pitchFamily="66" charset="0"/>
              </a:rPr>
              <a:t> </a:t>
            </a:r>
            <a:r>
              <a:rPr lang="en-US" sz="2600" dirty="0" err="1" smtClean="0">
                <a:latin typeface="Monotype Corsiva" pitchFamily="66" charset="0"/>
              </a:rPr>
              <a:t>më</a:t>
            </a:r>
            <a:r>
              <a:rPr lang="en-US" sz="2600" dirty="0" smtClean="0">
                <a:latin typeface="Monotype Corsiva" pitchFamily="66" charset="0"/>
              </a:rPr>
              <a:t> </a:t>
            </a:r>
            <a:r>
              <a:rPr lang="en-US" sz="2600" dirty="0" err="1" smtClean="0">
                <a:latin typeface="Monotype Corsiva" pitchFamily="66" charset="0"/>
              </a:rPr>
              <a:t>në</a:t>
            </a:r>
            <a:r>
              <a:rPr lang="en-US" sz="2600" dirty="0" smtClean="0">
                <a:latin typeface="Monotype Corsiva" pitchFamily="66" charset="0"/>
              </a:rPr>
              <a:t> fund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gjitha</a:t>
            </a:r>
            <a:r>
              <a:rPr lang="en-US" sz="2600" dirty="0" smtClean="0">
                <a:latin typeface="Monotype Corsiva" pitchFamily="66" charset="0"/>
              </a:rPr>
              <a:t> </a:t>
            </a:r>
            <a:r>
              <a:rPr lang="en-US" sz="2600" dirty="0" err="1" smtClean="0">
                <a:latin typeface="Monotype Corsiva" pitchFamily="66" charset="0"/>
              </a:rPr>
              <a:t>luftërat</a:t>
            </a:r>
            <a:r>
              <a:rPr lang="en-US" sz="2600" dirty="0" smtClean="0">
                <a:latin typeface="Monotype Corsiva" pitchFamily="66" charset="0"/>
              </a:rPr>
              <a:t> do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përfundonin</a:t>
            </a:r>
            <a:r>
              <a:rPr lang="en-US" sz="2600" dirty="0" smtClean="0">
                <a:latin typeface="Monotype Corsiva" pitchFamily="66" charset="0"/>
              </a:rPr>
              <a:t>, </a:t>
            </a:r>
            <a:r>
              <a:rPr lang="en-US" sz="2600" dirty="0" err="1" smtClean="0">
                <a:latin typeface="Monotype Corsiva" pitchFamily="66" charset="0"/>
              </a:rPr>
              <a:t>por</a:t>
            </a:r>
            <a:r>
              <a:rPr lang="en-US" sz="2600" dirty="0" smtClean="0">
                <a:latin typeface="Monotype Corsiva" pitchFamily="66" charset="0"/>
              </a:rPr>
              <a:t> duke </a:t>
            </a:r>
            <a:r>
              <a:rPr lang="en-US" sz="2600" dirty="0" err="1" smtClean="0">
                <a:latin typeface="Monotype Corsiva" pitchFamily="66" charset="0"/>
              </a:rPr>
              <a:t>ditur</a:t>
            </a:r>
            <a:r>
              <a:rPr lang="en-US" sz="2600" dirty="0" smtClean="0">
                <a:latin typeface="Monotype Corsiva" pitchFamily="66" charset="0"/>
              </a:rPr>
              <a:t> </a:t>
            </a:r>
            <a:r>
              <a:rPr lang="en-US" sz="2600" dirty="0" err="1" smtClean="0">
                <a:latin typeface="Monotype Corsiva" pitchFamily="66" charset="0"/>
              </a:rPr>
              <a:t>këtë</a:t>
            </a:r>
            <a:r>
              <a:rPr lang="en-US" sz="2600" dirty="0" smtClean="0">
                <a:latin typeface="Monotype Corsiva" pitchFamily="66" charset="0"/>
              </a:rPr>
              <a:t> </a:t>
            </a:r>
            <a:r>
              <a:rPr lang="en-US" sz="2600" dirty="0" err="1" smtClean="0">
                <a:latin typeface="Monotype Corsiva" pitchFamily="66" charset="0"/>
              </a:rPr>
              <a:t>vende</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ndryshme</a:t>
            </a:r>
            <a:r>
              <a:rPr lang="en-US" sz="2600" dirty="0" smtClean="0">
                <a:latin typeface="Monotype Corsiva" pitchFamily="66" charset="0"/>
              </a:rPr>
              <a:t> do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merrnin</a:t>
            </a:r>
            <a:r>
              <a:rPr lang="en-US" sz="2600" dirty="0" smtClean="0">
                <a:latin typeface="Monotype Corsiva" pitchFamily="66" charset="0"/>
              </a:rPr>
              <a:t> </a:t>
            </a:r>
            <a:r>
              <a:rPr lang="en-US" sz="2600" dirty="0" err="1" smtClean="0">
                <a:latin typeface="Monotype Corsiva" pitchFamily="66" charset="0"/>
              </a:rPr>
              <a:t>masa</a:t>
            </a:r>
            <a:r>
              <a:rPr lang="en-US" sz="2600" dirty="0" smtClean="0">
                <a:latin typeface="Monotype Corsiva" pitchFamily="66" charset="0"/>
              </a:rPr>
              <a:t>. </a:t>
            </a:r>
            <a:r>
              <a:rPr lang="en-US" sz="2600" dirty="0" err="1" smtClean="0">
                <a:latin typeface="Monotype Corsiva" pitchFamily="66" charset="0"/>
              </a:rPr>
              <a:t>Aleatët</a:t>
            </a:r>
            <a:r>
              <a:rPr lang="en-US" sz="2600" dirty="0" smtClean="0">
                <a:latin typeface="Monotype Corsiva" pitchFamily="66" charset="0"/>
              </a:rPr>
              <a:t> do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formonin</a:t>
            </a:r>
            <a:r>
              <a:rPr lang="en-US" sz="2600" dirty="0" smtClean="0">
                <a:latin typeface="Monotype Corsiva" pitchFamily="66" charset="0"/>
              </a:rPr>
              <a:t> OKB-</a:t>
            </a:r>
            <a:r>
              <a:rPr lang="en-US" sz="2600" dirty="0" err="1" smtClean="0">
                <a:latin typeface="Monotype Corsiva" pitchFamily="66" charset="0"/>
              </a:rPr>
              <a:t>në</a:t>
            </a:r>
            <a:r>
              <a:rPr lang="en-US" sz="2600" dirty="0" smtClean="0">
                <a:latin typeface="Monotype Corsiva" pitchFamily="66" charset="0"/>
              </a:rPr>
              <a:t> (</a:t>
            </a:r>
            <a:r>
              <a:rPr lang="en-US" sz="2600" dirty="0" err="1" smtClean="0">
                <a:latin typeface="Monotype Corsiva" pitchFamily="66" charset="0"/>
              </a:rPr>
              <a:t>Kombet</a:t>
            </a:r>
            <a:r>
              <a:rPr lang="en-US" sz="2600" dirty="0" smtClean="0">
                <a:latin typeface="Monotype Corsiva" pitchFamily="66" charset="0"/>
              </a:rPr>
              <a:t> e </a:t>
            </a:r>
            <a:r>
              <a:rPr lang="en-US" sz="2600" dirty="0" err="1" smtClean="0">
                <a:latin typeface="Monotype Corsiva" pitchFamily="66" charset="0"/>
              </a:rPr>
              <a:t>Bashkuara</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udhëhequr</a:t>
            </a:r>
            <a:r>
              <a:rPr lang="en-US" sz="2600" dirty="0" smtClean="0">
                <a:latin typeface="Monotype Corsiva" pitchFamily="66" charset="0"/>
              </a:rPr>
              <a:t> </a:t>
            </a:r>
            <a:r>
              <a:rPr lang="en-US" sz="2600" dirty="0" err="1" smtClean="0">
                <a:latin typeface="Monotype Corsiva" pitchFamily="66" charset="0"/>
              </a:rPr>
              <a:t>nga</a:t>
            </a:r>
            <a:r>
              <a:rPr lang="en-US" sz="2600" dirty="0" smtClean="0">
                <a:latin typeface="Monotype Corsiva" pitchFamily="66" charset="0"/>
              </a:rPr>
              <a:t> </a:t>
            </a:r>
            <a:r>
              <a:rPr lang="en-US" sz="2600" dirty="0" err="1" smtClean="0">
                <a:latin typeface="Monotype Corsiva" pitchFamily="66" charset="0"/>
              </a:rPr>
              <a:t>ShBA</a:t>
            </a:r>
            <a:r>
              <a:rPr lang="en-US" sz="2600" dirty="0" smtClean="0">
                <a:latin typeface="Monotype Corsiva" pitchFamily="66" charset="0"/>
              </a:rPr>
              <a:t> </a:t>
            </a:r>
            <a:r>
              <a:rPr lang="en-US" sz="2600" dirty="0" err="1" smtClean="0">
                <a:latin typeface="Monotype Corsiva" pitchFamily="66" charset="0"/>
              </a:rPr>
              <a:t>në</a:t>
            </a:r>
            <a:r>
              <a:rPr lang="en-US" sz="2600" dirty="0" smtClean="0">
                <a:latin typeface="Monotype Corsiva" pitchFamily="66" charset="0"/>
              </a:rPr>
              <a:t> </a:t>
            </a:r>
            <a:r>
              <a:rPr lang="en-US" sz="2600" dirty="0" err="1" smtClean="0">
                <a:latin typeface="Monotype Corsiva" pitchFamily="66" charset="0"/>
              </a:rPr>
              <a:t>vitin</a:t>
            </a:r>
            <a:r>
              <a:rPr lang="en-US" sz="2600" dirty="0" smtClean="0">
                <a:latin typeface="Monotype Corsiva" pitchFamily="66" charset="0"/>
              </a:rPr>
              <a:t> 1945, </a:t>
            </a:r>
            <a:r>
              <a:rPr lang="en-US" sz="2600" dirty="0" err="1" smtClean="0">
                <a:latin typeface="Monotype Corsiva" pitchFamily="66" charset="0"/>
              </a:rPr>
              <a:t>kjo</a:t>
            </a:r>
            <a:r>
              <a:rPr lang="en-US" sz="2600" dirty="0" smtClean="0">
                <a:latin typeface="Monotype Corsiva" pitchFamily="66" charset="0"/>
              </a:rPr>
              <a:t> </a:t>
            </a:r>
            <a:r>
              <a:rPr lang="en-US" sz="2600" dirty="0" err="1" smtClean="0">
                <a:latin typeface="Monotype Corsiva" pitchFamily="66" charset="0"/>
              </a:rPr>
              <a:t>lidhje</a:t>
            </a:r>
            <a:r>
              <a:rPr lang="en-US" sz="2600" dirty="0" smtClean="0">
                <a:latin typeface="Monotype Corsiva" pitchFamily="66" charset="0"/>
              </a:rPr>
              <a:t> do </a:t>
            </a:r>
            <a:r>
              <a:rPr lang="en-US" sz="2600" dirty="0" err="1" smtClean="0">
                <a:latin typeface="Monotype Corsiva" pitchFamily="66" charset="0"/>
              </a:rPr>
              <a:t>t’u</a:t>
            </a:r>
            <a:r>
              <a:rPr lang="en-US" sz="2600" dirty="0" smtClean="0">
                <a:latin typeface="Monotype Corsiva" pitchFamily="66" charset="0"/>
              </a:rPr>
              <a:t> </a:t>
            </a:r>
            <a:r>
              <a:rPr lang="en-US" sz="2600" dirty="0" err="1" smtClean="0">
                <a:latin typeface="Monotype Corsiva" pitchFamily="66" charset="0"/>
              </a:rPr>
              <a:t>formonte</a:t>
            </a:r>
            <a:r>
              <a:rPr lang="en-US" sz="2600" dirty="0" smtClean="0">
                <a:latin typeface="Monotype Corsiva" pitchFamily="66" charset="0"/>
              </a:rPr>
              <a:t> </a:t>
            </a:r>
            <a:r>
              <a:rPr lang="en-US" sz="2600" dirty="0" err="1" smtClean="0">
                <a:latin typeface="Monotype Corsiva" pitchFamily="66" charset="0"/>
              </a:rPr>
              <a:t>në</a:t>
            </a:r>
            <a:r>
              <a:rPr lang="en-US" sz="2600" dirty="0" smtClean="0">
                <a:latin typeface="Monotype Corsiva" pitchFamily="66" charset="0"/>
              </a:rPr>
              <a:t> San </a:t>
            </a:r>
            <a:r>
              <a:rPr lang="en-US" sz="2600" dirty="0" err="1" smtClean="0">
                <a:latin typeface="Monotype Corsiva" pitchFamily="66" charset="0"/>
              </a:rPr>
              <a:t>Francisko</a:t>
            </a:r>
            <a:r>
              <a:rPr lang="en-US" sz="2600" dirty="0" smtClean="0">
                <a:latin typeface="Monotype Corsiva" pitchFamily="66" charset="0"/>
              </a:rPr>
              <a:t>, </a:t>
            </a:r>
            <a:r>
              <a:rPr lang="en-US" sz="2600" dirty="0" err="1" smtClean="0">
                <a:latin typeface="Monotype Corsiva" pitchFamily="66" charset="0"/>
              </a:rPr>
              <a:t>Kaliforni</a:t>
            </a:r>
            <a:r>
              <a:rPr lang="en-US" sz="2600" dirty="0" smtClean="0">
                <a:latin typeface="Monotype Corsiva" pitchFamily="66" charset="0"/>
              </a:rPr>
              <a:t>, me </a:t>
            </a:r>
            <a:r>
              <a:rPr lang="en-US" sz="2600" dirty="0" err="1" smtClean="0">
                <a:latin typeface="Monotype Corsiva" pitchFamily="66" charset="0"/>
              </a:rPr>
              <a:t>shpresën</a:t>
            </a:r>
            <a:r>
              <a:rPr lang="en-US" sz="2600" dirty="0" smtClean="0">
                <a:latin typeface="Monotype Corsiva" pitchFamily="66" charset="0"/>
              </a:rPr>
              <a:t> </a:t>
            </a:r>
            <a:r>
              <a:rPr lang="en-US" sz="2600" dirty="0" err="1" smtClean="0">
                <a:latin typeface="Monotype Corsiva" pitchFamily="66" charset="0"/>
              </a:rPr>
              <a:t>që</a:t>
            </a:r>
            <a:r>
              <a:rPr lang="en-US" sz="2600" dirty="0" smtClean="0">
                <a:latin typeface="Monotype Corsiva" pitchFamily="66" charset="0"/>
              </a:rPr>
              <a:t> </a:t>
            </a:r>
            <a:r>
              <a:rPr lang="en-US" sz="2600" dirty="0" err="1" smtClean="0">
                <a:latin typeface="Monotype Corsiva" pitchFamily="66" charset="0"/>
              </a:rPr>
              <a:t>konfliktet</a:t>
            </a:r>
            <a:r>
              <a:rPr lang="en-US" sz="2600" dirty="0" smtClean="0">
                <a:latin typeface="Monotype Corsiva" pitchFamily="66" charset="0"/>
              </a:rPr>
              <a:t> </a:t>
            </a:r>
            <a:r>
              <a:rPr lang="en-US" sz="2600" dirty="0" err="1" smtClean="0">
                <a:latin typeface="Monotype Corsiva" pitchFamily="66" charset="0"/>
              </a:rPr>
              <a:t>në</a:t>
            </a:r>
            <a:r>
              <a:rPr lang="en-US" sz="2600" dirty="0" smtClean="0">
                <a:latin typeface="Monotype Corsiva" pitchFamily="66" charset="0"/>
              </a:rPr>
              <a:t>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ardhmen</a:t>
            </a:r>
            <a:r>
              <a:rPr lang="en-US" sz="2600" dirty="0" smtClean="0">
                <a:latin typeface="Monotype Corsiva" pitchFamily="66" charset="0"/>
              </a:rPr>
              <a:t> </a:t>
            </a:r>
            <a:r>
              <a:rPr lang="en-US" sz="2600" dirty="0" err="1" smtClean="0">
                <a:latin typeface="Monotype Corsiva" pitchFamily="66" charset="0"/>
              </a:rPr>
              <a:t>nuk</a:t>
            </a:r>
            <a:r>
              <a:rPr lang="en-US" sz="2600" dirty="0" smtClean="0">
                <a:latin typeface="Monotype Corsiva" pitchFamily="66" charset="0"/>
              </a:rPr>
              <a:t> do </a:t>
            </a:r>
            <a:r>
              <a:rPr lang="en-US" sz="2600" dirty="0" err="1" smtClean="0">
                <a:latin typeface="Monotype Corsiva" pitchFamily="66" charset="0"/>
              </a:rPr>
              <a:t>të</a:t>
            </a:r>
            <a:r>
              <a:rPr lang="en-US" sz="2600" dirty="0" smtClean="0">
                <a:latin typeface="Monotype Corsiva" pitchFamily="66" charset="0"/>
              </a:rPr>
              <a:t> </a:t>
            </a:r>
            <a:r>
              <a:rPr lang="en-US" sz="2600" dirty="0" err="1" smtClean="0">
                <a:latin typeface="Monotype Corsiva" pitchFamily="66" charset="0"/>
              </a:rPr>
              <a:t>shkonin</a:t>
            </a:r>
            <a:r>
              <a:rPr lang="en-US" sz="2600" dirty="0" smtClean="0">
                <a:latin typeface="Monotype Corsiva" pitchFamily="66" charset="0"/>
              </a:rPr>
              <a:t> </a:t>
            </a:r>
            <a:r>
              <a:rPr lang="en-US" sz="2600" dirty="0" err="1" smtClean="0">
                <a:latin typeface="Monotype Corsiva" pitchFamily="66" charset="0"/>
              </a:rPr>
              <a:t>deri</a:t>
            </a:r>
            <a:r>
              <a:rPr lang="en-US" sz="2600" dirty="0" smtClean="0">
                <a:latin typeface="Monotype Corsiva" pitchFamily="66" charset="0"/>
              </a:rPr>
              <a:t> </a:t>
            </a:r>
            <a:r>
              <a:rPr lang="en-US" sz="2600" dirty="0" err="1" smtClean="0">
                <a:latin typeface="Monotype Corsiva" pitchFamily="66" charset="0"/>
              </a:rPr>
              <a:t>aty</a:t>
            </a:r>
            <a:r>
              <a:rPr lang="en-US" sz="2600" dirty="0" smtClean="0">
                <a:latin typeface="Monotype Corsiva" pitchFamily="66" charset="0"/>
              </a:rPr>
              <a:t> </a:t>
            </a:r>
            <a:r>
              <a:rPr lang="en-US" sz="2600" dirty="0" err="1" smtClean="0">
                <a:latin typeface="Monotype Corsiva" pitchFamily="66" charset="0"/>
              </a:rPr>
              <a:t>ku</a:t>
            </a:r>
            <a:r>
              <a:rPr lang="en-US" sz="2600" dirty="0" smtClean="0">
                <a:latin typeface="Monotype Corsiva" pitchFamily="66" charset="0"/>
              </a:rPr>
              <a:t> </a:t>
            </a:r>
            <a:r>
              <a:rPr lang="en-US" sz="2600" dirty="0" err="1" smtClean="0">
                <a:latin typeface="Monotype Corsiva" pitchFamily="66" charset="0"/>
              </a:rPr>
              <a:t>kishin</a:t>
            </a:r>
            <a:r>
              <a:rPr lang="en-US" sz="2600" dirty="0" smtClean="0">
                <a:latin typeface="Monotype Corsiva" pitchFamily="66" charset="0"/>
              </a:rPr>
              <a:t> </a:t>
            </a:r>
            <a:r>
              <a:rPr lang="en-US" sz="2600" dirty="0" err="1" smtClean="0">
                <a:latin typeface="Monotype Corsiva" pitchFamily="66" charset="0"/>
              </a:rPr>
              <a:t>shkuar</a:t>
            </a:r>
            <a:r>
              <a:rPr lang="en-US" sz="2600" dirty="0" smtClean="0">
                <a:latin typeface="Monotype Corsiva" pitchFamily="66" charset="0"/>
              </a:rPr>
              <a:t> </a:t>
            </a:r>
            <a:r>
              <a:rPr lang="en-US" sz="2600" dirty="0" err="1" smtClean="0">
                <a:latin typeface="Monotype Corsiva" pitchFamily="66" charset="0"/>
              </a:rPr>
              <a:t>deri</a:t>
            </a:r>
            <a:r>
              <a:rPr lang="en-US" sz="2600" dirty="0" smtClean="0">
                <a:latin typeface="Monotype Corsiva" pitchFamily="66" charset="0"/>
              </a:rPr>
              <a:t> </a:t>
            </a:r>
            <a:r>
              <a:rPr lang="en-US" sz="2600" dirty="0" err="1" smtClean="0">
                <a:latin typeface="Monotype Corsiva" pitchFamily="66" charset="0"/>
              </a:rPr>
              <a:t>tani</a:t>
            </a:r>
            <a:r>
              <a:rPr lang="en-US" sz="2600" dirty="0" smtClean="0">
                <a:latin typeface="Monotype Corsiva" pitchFamily="66" charset="0"/>
              </a:rPr>
              <a:t>.</a:t>
            </a:r>
          </a:p>
          <a:p>
            <a:pPr>
              <a:buNone/>
            </a:pPr>
            <a:endParaRPr lang="en-US" sz="2600" dirty="0">
              <a:latin typeface="Monotype Corsiva"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normAutofit/>
          </a:bodyPr>
          <a:lstStyle/>
          <a:p>
            <a:r>
              <a:rPr lang="en-US" dirty="0" err="1" smtClean="0">
                <a:latin typeface="Monotype Corsiva" pitchFamily="66" charset="0"/>
              </a:rPr>
              <a:t>Humbjte</a:t>
            </a:r>
            <a:r>
              <a:rPr lang="en-US" dirty="0" smtClean="0">
                <a:latin typeface="Monotype Corsiva" pitchFamily="66" charset="0"/>
              </a:rPr>
              <a:t> ne </a:t>
            </a:r>
            <a:r>
              <a:rPr lang="en-US" dirty="0" err="1" smtClean="0">
                <a:latin typeface="Monotype Corsiva" pitchFamily="66" charset="0"/>
              </a:rPr>
              <a:t>Luften</a:t>
            </a:r>
            <a:r>
              <a:rPr lang="en-US" dirty="0" smtClean="0">
                <a:latin typeface="Monotype Corsiva" pitchFamily="66" charset="0"/>
              </a:rPr>
              <a:t> e II-</a:t>
            </a:r>
            <a:r>
              <a:rPr lang="en-US" dirty="0" err="1" smtClean="0">
                <a:latin typeface="Monotype Corsiva" pitchFamily="66" charset="0"/>
              </a:rPr>
              <a:t>te</a:t>
            </a:r>
            <a:r>
              <a:rPr lang="en-US" dirty="0" smtClean="0">
                <a:latin typeface="Monotype Corsiva" pitchFamily="66" charset="0"/>
              </a:rPr>
              <a:t> </a:t>
            </a:r>
            <a:r>
              <a:rPr lang="en-US" dirty="0" err="1" smtClean="0">
                <a:latin typeface="Monotype Corsiva" pitchFamily="66" charset="0"/>
              </a:rPr>
              <a:t>Boterore</a:t>
            </a:r>
            <a:r>
              <a:rPr lang="en-US" dirty="0" smtClean="0">
                <a:latin typeface="Monotype Corsiva" pitchFamily="66" charset="0"/>
              </a:rPr>
              <a:t>     </a:t>
            </a:r>
            <a:r>
              <a:rPr lang="en-US" sz="2400" dirty="0" smtClean="0">
                <a:latin typeface="Monotype Corsiva" pitchFamily="66" charset="0"/>
              </a:rPr>
              <a:t>(4)</a:t>
            </a:r>
            <a:endParaRPr lang="en-US" sz="2400" dirty="0">
              <a:latin typeface="Monotype Corsiva" pitchFamily="66" charset="0"/>
            </a:endParaRPr>
          </a:p>
        </p:txBody>
      </p:sp>
      <p:sp>
        <p:nvSpPr>
          <p:cNvPr id="3" name="Content Placeholder 2"/>
          <p:cNvSpPr>
            <a:spLocks noGrp="1"/>
          </p:cNvSpPr>
          <p:nvPr>
            <p:ph idx="1"/>
          </p:nvPr>
        </p:nvSpPr>
        <p:spPr>
          <a:xfrm>
            <a:off x="357158" y="1142984"/>
            <a:ext cx="8229600" cy="4525963"/>
          </a:xfrm>
        </p:spPr>
        <p:txBody>
          <a:bodyPr>
            <a:noAutofit/>
          </a:bodyPr>
          <a:lstStyle/>
          <a:p>
            <a:r>
              <a:rPr lang="it-IT" sz="2800" b="1" dirty="0" smtClean="0">
                <a:latin typeface="Poor Richard" pitchFamily="18" charset="0"/>
              </a:rPr>
              <a:t>Humbjet në Luften e dyte Boterore</a:t>
            </a:r>
            <a:r>
              <a:rPr lang="it-IT" sz="2800" dirty="0" smtClean="0">
                <a:latin typeface="Poor Richard" pitchFamily="18" charset="0"/>
              </a:rPr>
              <a:t>. Lufta e Dytë Botërore ishte një luftë madhore me pasoja shkatërruese për të gjithë globin. Rreth 62 milion njerëz, që është ekuivalentja e 2.5% e popullsisë së planetit, humbën jetën.Shumë persona do të humbnin jetën në betejë, por mbase do ishte më mirë të shpreheshim se civilët do të ishin ata që do të vuanin më shumë. Uria, sëmundjet, bombardimet mbi qytete si edhe shumë faktorë të shumtë, do të bënin që me qindra mijëra njerëz të shkëputeshin nga jeta. Me rëndësi në këto të dhëna, janë edhe shifrat e personave me origjinë çifute që ishin edhe ata që do të vuanin gjithashtu luftën, duke lënë një kujtim të hidhur nga </a:t>
            </a:r>
            <a:r>
              <a:rPr lang="it-IT" sz="2800" dirty="0" smtClean="0">
                <a:latin typeface="Poor Richard" pitchFamily="18" charset="0"/>
              </a:rPr>
              <a:t>holokausti.</a:t>
            </a:r>
            <a:endParaRPr lang="en-US" sz="2800" dirty="0" smtClean="0">
              <a:latin typeface="Poor Richard" pitchFamily="18" charset="0"/>
            </a:endParaRPr>
          </a:p>
          <a:p>
            <a:endParaRPr lang="en-US" sz="2800" dirty="0">
              <a:latin typeface="Poor Richar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sz="4800" dirty="0" err="1" smtClean="0">
                <a:latin typeface="Monotype Corsiva" pitchFamily="66" charset="0"/>
              </a:rPr>
              <a:t>Ese</a:t>
            </a:r>
            <a:r>
              <a:rPr lang="en-US" sz="4800" dirty="0" err="1" smtClean="0">
                <a:latin typeface="Monotype Corsiva" pitchFamily="66" charset="0"/>
              </a:rPr>
              <a:t>:Adolf</a:t>
            </a:r>
            <a:r>
              <a:rPr lang="en-US" sz="4800" dirty="0" smtClean="0">
                <a:latin typeface="Monotype Corsiva" pitchFamily="66" charset="0"/>
              </a:rPr>
              <a:t> </a:t>
            </a:r>
            <a:r>
              <a:rPr lang="en-US" sz="4800" dirty="0" err="1" smtClean="0">
                <a:latin typeface="Monotype Corsiva" pitchFamily="66" charset="0"/>
              </a:rPr>
              <a:t>Hitleri</a:t>
            </a:r>
            <a:endParaRPr lang="en-US" sz="4800" dirty="0">
              <a:latin typeface="Monotype Corsiva" pitchFamily="66" charset="0"/>
            </a:endParaRPr>
          </a:p>
        </p:txBody>
      </p:sp>
      <p:sp>
        <p:nvSpPr>
          <p:cNvPr id="11" name="Content Placeholder 10"/>
          <p:cNvSpPr>
            <a:spLocks noGrp="1"/>
          </p:cNvSpPr>
          <p:nvPr>
            <p:ph idx="1"/>
          </p:nvPr>
        </p:nvSpPr>
        <p:spPr>
          <a:xfrm>
            <a:off x="428596" y="1142984"/>
            <a:ext cx="8229600" cy="4525963"/>
          </a:xfrm>
        </p:spPr>
        <p:txBody>
          <a:bodyPr>
            <a:noAutofit/>
          </a:bodyPr>
          <a:lstStyle/>
          <a:p>
            <a:r>
              <a:rPr lang="en-US" sz="2800" dirty="0" err="1" smtClean="0">
                <a:latin typeface="Monotype Corsiva" pitchFamily="66" charset="0"/>
              </a:rPr>
              <a:t>Hitleri</a:t>
            </a:r>
            <a:r>
              <a:rPr lang="en-US" sz="2800" dirty="0" smtClean="0">
                <a:latin typeface="Monotype Corsiva" pitchFamily="66" charset="0"/>
              </a:rPr>
              <a:t> </a:t>
            </a:r>
            <a:r>
              <a:rPr lang="en-US" sz="2800" dirty="0" err="1" smtClean="0">
                <a:latin typeface="Monotype Corsiva" pitchFamily="66" charset="0"/>
              </a:rPr>
              <a:t>nje</a:t>
            </a:r>
            <a:r>
              <a:rPr lang="en-US" sz="2800" dirty="0" smtClean="0">
                <a:latin typeface="Monotype Corsiva" pitchFamily="66" charset="0"/>
              </a:rPr>
              <a:t> figure </a:t>
            </a:r>
            <a:r>
              <a:rPr lang="en-US" sz="2800" dirty="0" err="1" smtClean="0">
                <a:latin typeface="Monotype Corsiva" pitchFamily="66" charset="0"/>
              </a:rPr>
              <a:t>boterore</a:t>
            </a:r>
            <a:r>
              <a:rPr lang="en-US" sz="2800" dirty="0" smtClean="0">
                <a:latin typeface="Monotype Corsiva" pitchFamily="66" charset="0"/>
              </a:rPr>
              <a:t> I </a:t>
            </a:r>
            <a:r>
              <a:rPr lang="en-US" sz="2800" dirty="0" err="1" smtClean="0">
                <a:latin typeface="Monotype Corsiva" pitchFamily="66" charset="0"/>
              </a:rPr>
              <a:t>cili</a:t>
            </a:r>
            <a:r>
              <a:rPr lang="en-US" sz="2800" dirty="0" smtClean="0">
                <a:latin typeface="Monotype Corsiva" pitchFamily="66" charset="0"/>
              </a:rPr>
              <a:t> </a:t>
            </a:r>
            <a:r>
              <a:rPr lang="en-US" sz="2800" dirty="0" err="1" smtClean="0">
                <a:latin typeface="Monotype Corsiva" pitchFamily="66" charset="0"/>
              </a:rPr>
              <a:t>drejtoi</a:t>
            </a:r>
            <a:r>
              <a:rPr lang="en-US" sz="2800" dirty="0" smtClean="0">
                <a:latin typeface="Monotype Corsiva" pitchFamily="66" charset="0"/>
              </a:rPr>
              <a:t> </a:t>
            </a:r>
            <a:r>
              <a:rPr lang="en-US" sz="2800" dirty="0" err="1" smtClean="0">
                <a:latin typeface="Monotype Corsiva" pitchFamily="66" charset="0"/>
              </a:rPr>
              <a:t>Gjermanine</a:t>
            </a:r>
            <a:r>
              <a:rPr lang="en-US" sz="2800" dirty="0" smtClean="0">
                <a:latin typeface="Monotype Corsiva" pitchFamily="66" charset="0"/>
              </a:rPr>
              <a:t> per </a:t>
            </a:r>
            <a:r>
              <a:rPr lang="en-US" sz="2800" dirty="0" err="1" smtClean="0">
                <a:latin typeface="Monotype Corsiva" pitchFamily="66" charset="0"/>
              </a:rPr>
              <a:t>vite</a:t>
            </a:r>
            <a:r>
              <a:rPr lang="en-US" sz="2800" dirty="0" smtClean="0">
                <a:latin typeface="Monotype Corsiva" pitchFamily="66" charset="0"/>
              </a:rPr>
              <a:t>  me </a:t>
            </a:r>
            <a:r>
              <a:rPr lang="en-US" sz="2800" dirty="0" err="1" smtClean="0">
                <a:latin typeface="Monotype Corsiva" pitchFamily="66" charset="0"/>
              </a:rPr>
              <a:t>rradhe.Ai</a:t>
            </a:r>
            <a:r>
              <a:rPr lang="en-US" sz="2800" dirty="0" smtClean="0">
                <a:latin typeface="Monotype Corsiva" pitchFamily="66" charset="0"/>
              </a:rPr>
              <a:t> </a:t>
            </a:r>
            <a:r>
              <a:rPr lang="en-US" sz="2800" dirty="0" err="1" smtClean="0">
                <a:latin typeface="Monotype Corsiva" pitchFamily="66" charset="0"/>
              </a:rPr>
              <a:t>nuk</a:t>
            </a:r>
            <a:r>
              <a:rPr lang="en-US" sz="2800" dirty="0" smtClean="0">
                <a:latin typeface="Monotype Corsiva" pitchFamily="66" charset="0"/>
              </a:rPr>
              <a:t> </a:t>
            </a:r>
            <a:r>
              <a:rPr lang="en-US" sz="2800" dirty="0" err="1" smtClean="0">
                <a:latin typeface="Monotype Corsiva" pitchFamily="66" charset="0"/>
              </a:rPr>
              <a:t>ishte</a:t>
            </a:r>
            <a:r>
              <a:rPr lang="en-US" sz="2800" dirty="0" smtClean="0">
                <a:latin typeface="Monotype Corsiva" pitchFamily="66" charset="0"/>
              </a:rPr>
              <a:t> </a:t>
            </a:r>
            <a:r>
              <a:rPr lang="en-US" sz="2800" dirty="0" err="1" smtClean="0">
                <a:latin typeface="Monotype Corsiva" pitchFamily="66" charset="0"/>
              </a:rPr>
              <a:t>gjermane</a:t>
            </a:r>
            <a:r>
              <a:rPr lang="en-US" sz="2800" dirty="0" smtClean="0">
                <a:latin typeface="Monotype Corsiva" pitchFamily="66" charset="0"/>
              </a:rPr>
              <a:t> </a:t>
            </a:r>
            <a:r>
              <a:rPr lang="en-US" sz="2800" dirty="0" err="1" smtClean="0">
                <a:latin typeface="Monotype Corsiva" pitchFamily="66" charset="0"/>
              </a:rPr>
              <a:t>por</a:t>
            </a:r>
            <a:r>
              <a:rPr lang="en-US" sz="2800" dirty="0" smtClean="0">
                <a:latin typeface="Monotype Corsiva" pitchFamily="66" charset="0"/>
              </a:rPr>
              <a:t> </a:t>
            </a:r>
            <a:r>
              <a:rPr lang="en-US" sz="2800" dirty="0" err="1" smtClean="0">
                <a:latin typeface="Monotype Corsiva" pitchFamily="66" charset="0"/>
              </a:rPr>
              <a:t>austriak.Ai</a:t>
            </a:r>
            <a:r>
              <a:rPr lang="en-US" sz="2800" dirty="0" smtClean="0">
                <a:latin typeface="Monotype Corsiva" pitchFamily="66" charset="0"/>
              </a:rPr>
              <a:t> </a:t>
            </a:r>
            <a:r>
              <a:rPr lang="en-US" sz="2800" dirty="0" err="1" smtClean="0">
                <a:latin typeface="Monotype Corsiva" pitchFamily="66" charset="0"/>
              </a:rPr>
              <a:t>ishte</a:t>
            </a:r>
            <a:r>
              <a:rPr lang="en-US" sz="2800" dirty="0" smtClean="0">
                <a:latin typeface="Monotype Corsiva" pitchFamily="66" charset="0"/>
              </a:rPr>
              <a:t> </a:t>
            </a:r>
            <a:r>
              <a:rPr lang="en-US" sz="2800" dirty="0" err="1" smtClean="0">
                <a:latin typeface="Monotype Corsiva" pitchFamily="66" charset="0"/>
              </a:rPr>
              <a:t>krimioneli</a:t>
            </a:r>
            <a:r>
              <a:rPr lang="en-US" sz="2800" dirty="0" smtClean="0">
                <a:latin typeface="Monotype Corsiva" pitchFamily="66" charset="0"/>
              </a:rPr>
              <a:t> </a:t>
            </a:r>
            <a:r>
              <a:rPr lang="en-US" sz="2800" dirty="0" err="1" smtClean="0">
                <a:latin typeface="Monotype Corsiva" pitchFamily="66" charset="0"/>
              </a:rPr>
              <a:t>naziste</a:t>
            </a:r>
            <a:r>
              <a:rPr lang="en-US" sz="2800" dirty="0" smtClean="0">
                <a:latin typeface="Monotype Corsiva" pitchFamily="66" charset="0"/>
              </a:rPr>
              <a:t> I pare ne </a:t>
            </a:r>
            <a:r>
              <a:rPr lang="en-US" sz="2800" dirty="0" err="1" smtClean="0">
                <a:latin typeface="Monotype Corsiva" pitchFamily="66" charset="0"/>
              </a:rPr>
              <a:t>bote.Vrau</a:t>
            </a:r>
            <a:r>
              <a:rPr lang="en-US" sz="2800" dirty="0" smtClean="0">
                <a:latin typeface="Monotype Corsiva" pitchFamily="66" charset="0"/>
              </a:rPr>
              <a:t>, </a:t>
            </a:r>
            <a:r>
              <a:rPr lang="en-US" sz="2800" dirty="0" err="1" smtClean="0">
                <a:latin typeface="Monotype Corsiva" pitchFamily="66" charset="0"/>
              </a:rPr>
              <a:t>torturoj</a:t>
            </a:r>
            <a:r>
              <a:rPr lang="en-US" sz="2800" dirty="0" smtClean="0">
                <a:latin typeface="Monotype Corsiva" pitchFamily="66" charset="0"/>
              </a:rPr>
              <a:t> </a:t>
            </a:r>
            <a:r>
              <a:rPr lang="en-US" sz="2800" dirty="0" err="1" smtClean="0">
                <a:latin typeface="Monotype Corsiva" pitchFamily="66" charset="0"/>
              </a:rPr>
              <a:t>shume</a:t>
            </a:r>
            <a:r>
              <a:rPr lang="en-US" sz="2800" dirty="0" smtClean="0">
                <a:latin typeface="Monotype Corsiva" pitchFamily="66" charset="0"/>
              </a:rPr>
              <a:t> e </a:t>
            </a:r>
            <a:r>
              <a:rPr lang="en-US" sz="2800" dirty="0" err="1" smtClean="0">
                <a:latin typeface="Monotype Corsiva" pitchFamily="66" charset="0"/>
              </a:rPr>
              <a:t>shume</a:t>
            </a:r>
            <a:r>
              <a:rPr lang="en-US" sz="2800" dirty="0" smtClean="0">
                <a:latin typeface="Monotype Corsiva" pitchFamily="66" charset="0"/>
              </a:rPr>
              <a:t> </a:t>
            </a:r>
            <a:r>
              <a:rPr lang="en-US" sz="2800" dirty="0" err="1" smtClean="0">
                <a:latin typeface="Monotype Corsiva" pitchFamily="66" charset="0"/>
              </a:rPr>
              <a:t>njerez.Adol</a:t>
            </a:r>
            <a:r>
              <a:rPr lang="en-US" sz="2800" dirty="0" smtClean="0">
                <a:latin typeface="Monotype Corsiva" pitchFamily="66" charset="0"/>
              </a:rPr>
              <a:t> </a:t>
            </a:r>
            <a:r>
              <a:rPr lang="en-US" sz="2800" dirty="0" err="1" smtClean="0">
                <a:latin typeface="Monotype Corsiva" pitchFamily="66" charset="0"/>
              </a:rPr>
              <a:t>Hitleri</a:t>
            </a:r>
            <a:r>
              <a:rPr lang="en-US" sz="2800" dirty="0" err="1" smtClean="0">
                <a:latin typeface="Monotype Corsiva" pitchFamily="66" charset="0"/>
              </a:rPr>
              <a:t>n</a:t>
            </a:r>
            <a:r>
              <a:rPr lang="en-US" sz="2800" dirty="0" smtClean="0">
                <a:latin typeface="Monotype Corsiva" pitchFamily="66" charset="0"/>
              </a:rPr>
              <a:t> e </a:t>
            </a:r>
            <a:r>
              <a:rPr lang="en-US" sz="2800" dirty="0" err="1" smtClean="0">
                <a:latin typeface="Monotype Corsiva" pitchFamily="66" charset="0"/>
              </a:rPr>
              <a:t>kujtonin</a:t>
            </a:r>
            <a:r>
              <a:rPr lang="en-US" sz="2800" dirty="0" smtClean="0">
                <a:latin typeface="Monotype Corsiva" pitchFamily="66" charset="0"/>
              </a:rPr>
              <a:t> </a:t>
            </a:r>
            <a:r>
              <a:rPr lang="en-US" sz="2800" dirty="0" err="1" smtClean="0">
                <a:latin typeface="Monotype Corsiva" pitchFamily="66" charset="0"/>
              </a:rPr>
              <a:t>si</a:t>
            </a:r>
            <a:r>
              <a:rPr lang="en-US" sz="2800" dirty="0" smtClean="0">
                <a:latin typeface="Monotype Corsiva" pitchFamily="66" charset="0"/>
              </a:rPr>
              <a:t> </a:t>
            </a:r>
            <a:r>
              <a:rPr lang="en-US" sz="2800" dirty="0" err="1" smtClean="0">
                <a:latin typeface="Monotype Corsiva" pitchFamily="66" charset="0"/>
              </a:rPr>
              <a:t>nje</a:t>
            </a:r>
            <a:r>
              <a:rPr lang="en-US" sz="2800" dirty="0" smtClean="0">
                <a:latin typeface="Monotype Corsiva" pitchFamily="66" charset="0"/>
              </a:rPr>
              <a:t> </a:t>
            </a:r>
            <a:r>
              <a:rPr lang="en-US" sz="2800" dirty="0" err="1" smtClean="0">
                <a:latin typeface="Monotype Corsiva" pitchFamily="66" charset="0"/>
              </a:rPr>
              <a:t>njeri</a:t>
            </a:r>
            <a:r>
              <a:rPr lang="en-US" sz="2800" dirty="0" smtClean="0">
                <a:latin typeface="Monotype Corsiva" pitchFamily="66" charset="0"/>
              </a:rPr>
              <a:t> </a:t>
            </a:r>
            <a:r>
              <a:rPr lang="en-US" sz="2800" dirty="0" err="1" smtClean="0">
                <a:latin typeface="Monotype Corsiva" pitchFamily="66" charset="0"/>
              </a:rPr>
              <a:t>te</a:t>
            </a:r>
            <a:r>
              <a:rPr lang="en-US" sz="2800" dirty="0" smtClean="0">
                <a:latin typeface="Monotype Corsiva" pitchFamily="66" charset="0"/>
              </a:rPr>
              <a:t> </a:t>
            </a:r>
            <a:r>
              <a:rPr lang="en-US" sz="2800" dirty="0" err="1" smtClean="0">
                <a:latin typeface="Monotype Corsiva" pitchFamily="66" charset="0"/>
              </a:rPr>
              <a:t>zbehte,te</a:t>
            </a:r>
            <a:r>
              <a:rPr lang="en-US" sz="2800" dirty="0" smtClean="0">
                <a:latin typeface="Monotype Corsiva" pitchFamily="66" charset="0"/>
              </a:rPr>
              <a:t> </a:t>
            </a:r>
            <a:r>
              <a:rPr lang="en-US" sz="2800" dirty="0" err="1" smtClean="0">
                <a:latin typeface="Monotype Corsiva" pitchFamily="66" charset="0"/>
              </a:rPr>
              <a:t>ndrojtur</a:t>
            </a:r>
            <a:r>
              <a:rPr lang="en-US" sz="2800" dirty="0" smtClean="0">
                <a:latin typeface="Monotype Corsiva" pitchFamily="66" charset="0"/>
              </a:rPr>
              <a:t> </a:t>
            </a:r>
            <a:r>
              <a:rPr lang="en-US" sz="2800" dirty="0" err="1" smtClean="0">
                <a:latin typeface="Monotype Corsiva" pitchFamily="66" charset="0"/>
              </a:rPr>
              <a:t>dhe</a:t>
            </a:r>
            <a:r>
              <a:rPr lang="en-US" sz="2800" dirty="0" smtClean="0">
                <a:latin typeface="Monotype Corsiva" pitchFamily="66" charset="0"/>
              </a:rPr>
              <a:t> </a:t>
            </a:r>
            <a:r>
              <a:rPr lang="en-US" sz="2800" dirty="0" err="1" smtClean="0">
                <a:latin typeface="Monotype Corsiva" pitchFamily="66" charset="0"/>
              </a:rPr>
              <a:t>te</a:t>
            </a:r>
            <a:r>
              <a:rPr lang="en-US" sz="2800" dirty="0" smtClean="0">
                <a:latin typeface="Monotype Corsiva" pitchFamily="66" charset="0"/>
              </a:rPr>
              <a:t> </a:t>
            </a:r>
            <a:r>
              <a:rPr lang="en-US" sz="2800" dirty="0" err="1" smtClean="0">
                <a:latin typeface="Monotype Corsiva" pitchFamily="66" charset="0"/>
              </a:rPr>
              <a:t>permbajtur</a:t>
            </a:r>
            <a:r>
              <a:rPr lang="en-US" sz="2800" dirty="0" smtClean="0">
                <a:latin typeface="Monotype Corsiva" pitchFamily="66" charset="0"/>
              </a:rPr>
              <a:t> </a:t>
            </a:r>
            <a:r>
              <a:rPr lang="en-US" sz="2800" dirty="0" err="1" smtClean="0">
                <a:latin typeface="Monotype Corsiva" pitchFamily="66" charset="0"/>
              </a:rPr>
              <a:t>por</a:t>
            </a:r>
            <a:r>
              <a:rPr lang="en-US" sz="2800" dirty="0" smtClean="0">
                <a:latin typeface="Monotype Corsiva" pitchFamily="66" charset="0"/>
              </a:rPr>
              <a:t> </a:t>
            </a:r>
            <a:r>
              <a:rPr lang="en-US" sz="2800" dirty="0" err="1" smtClean="0">
                <a:latin typeface="Monotype Corsiva" pitchFamily="66" charset="0"/>
              </a:rPr>
              <a:t>ai</a:t>
            </a:r>
            <a:r>
              <a:rPr lang="en-US" sz="2800" dirty="0" smtClean="0">
                <a:latin typeface="Monotype Corsiva" pitchFamily="66" charset="0"/>
              </a:rPr>
              <a:t> </a:t>
            </a:r>
            <a:r>
              <a:rPr lang="en-US" sz="2800" dirty="0" err="1" smtClean="0">
                <a:latin typeface="Monotype Corsiva" pitchFamily="66" charset="0"/>
              </a:rPr>
              <a:t>ishte</a:t>
            </a:r>
            <a:r>
              <a:rPr lang="en-US" sz="2800" dirty="0" smtClean="0">
                <a:latin typeface="Monotype Corsiva" pitchFamily="66" charset="0"/>
              </a:rPr>
              <a:t> I </a:t>
            </a:r>
            <a:r>
              <a:rPr lang="en-US" sz="2800" dirty="0" err="1" smtClean="0">
                <a:latin typeface="Monotype Corsiva" pitchFamily="66" charset="0"/>
              </a:rPr>
              <a:t>afte</a:t>
            </a:r>
            <a:r>
              <a:rPr lang="en-US" sz="2800" dirty="0" smtClean="0">
                <a:latin typeface="Monotype Corsiva" pitchFamily="66" charset="0"/>
              </a:rPr>
              <a:t> per </a:t>
            </a:r>
            <a:r>
              <a:rPr lang="en-US" sz="2800" dirty="0" err="1" smtClean="0">
                <a:latin typeface="Monotype Corsiva" pitchFamily="66" charset="0"/>
              </a:rPr>
              <a:t>shperthime</a:t>
            </a:r>
            <a:r>
              <a:rPr lang="en-US" sz="2800" dirty="0" smtClean="0">
                <a:latin typeface="Monotype Corsiva" pitchFamily="66" charset="0"/>
              </a:rPr>
              <a:t> </a:t>
            </a:r>
            <a:r>
              <a:rPr lang="en-US" sz="2800" dirty="0" err="1" smtClean="0">
                <a:latin typeface="Monotype Corsiva" pitchFamily="66" charset="0"/>
              </a:rPr>
              <a:t>te</a:t>
            </a:r>
            <a:r>
              <a:rPr lang="en-US" sz="2800" dirty="0" smtClean="0">
                <a:latin typeface="Monotype Corsiva" pitchFamily="66" charset="0"/>
              </a:rPr>
              <a:t> </a:t>
            </a:r>
            <a:r>
              <a:rPr lang="en-US" sz="2800" dirty="0" err="1" smtClean="0">
                <a:latin typeface="Monotype Corsiva" pitchFamily="66" charset="0"/>
              </a:rPr>
              <a:t>befasueshme</a:t>
            </a:r>
            <a:r>
              <a:rPr lang="en-US" sz="2800" dirty="0" smtClean="0">
                <a:latin typeface="Monotype Corsiva" pitchFamily="66" charset="0"/>
              </a:rPr>
              <a:t> </a:t>
            </a:r>
            <a:r>
              <a:rPr lang="en-US" sz="2800" dirty="0" err="1" smtClean="0">
                <a:latin typeface="Monotype Corsiva" pitchFamily="66" charset="0"/>
              </a:rPr>
              <a:t>dhe</a:t>
            </a:r>
            <a:r>
              <a:rPr lang="en-US" sz="2800" dirty="0" smtClean="0">
                <a:latin typeface="Monotype Corsiva" pitchFamily="66" charset="0"/>
              </a:rPr>
              <a:t> </a:t>
            </a:r>
            <a:r>
              <a:rPr lang="en-US" sz="2800" dirty="0" err="1" smtClean="0">
                <a:latin typeface="Monotype Corsiva" pitchFamily="66" charset="0"/>
              </a:rPr>
              <a:t>zemrim</a:t>
            </a:r>
            <a:r>
              <a:rPr lang="en-US" sz="2800" dirty="0" smtClean="0">
                <a:latin typeface="Monotype Corsiva" pitchFamily="66" charset="0"/>
              </a:rPr>
              <a:t> </a:t>
            </a:r>
            <a:r>
              <a:rPr lang="en-US" sz="2800" dirty="0" err="1" smtClean="0">
                <a:latin typeface="Monotype Corsiva" pitchFamily="66" charset="0"/>
              </a:rPr>
              <a:t>ndaj</a:t>
            </a:r>
            <a:r>
              <a:rPr lang="en-US" sz="2800" dirty="0" smtClean="0">
                <a:latin typeface="Monotype Corsiva" pitchFamily="66" charset="0"/>
              </a:rPr>
              <a:t> </a:t>
            </a:r>
            <a:r>
              <a:rPr lang="en-US" sz="2800" dirty="0" err="1" smtClean="0">
                <a:latin typeface="Monotype Corsiva" pitchFamily="66" charset="0"/>
              </a:rPr>
              <a:t>atyre</a:t>
            </a:r>
            <a:r>
              <a:rPr lang="en-US" sz="2800" dirty="0" smtClean="0">
                <a:latin typeface="Monotype Corsiva" pitchFamily="66" charset="0"/>
              </a:rPr>
              <a:t> </a:t>
            </a:r>
            <a:r>
              <a:rPr lang="en-US" sz="2800" dirty="0" err="1" smtClean="0">
                <a:latin typeface="Monotype Corsiva" pitchFamily="66" charset="0"/>
              </a:rPr>
              <a:t>qe</a:t>
            </a:r>
            <a:r>
              <a:rPr lang="en-US" sz="2800" dirty="0" smtClean="0">
                <a:latin typeface="Monotype Corsiva" pitchFamily="66" charset="0"/>
              </a:rPr>
              <a:t> I </a:t>
            </a:r>
            <a:r>
              <a:rPr lang="en-US" sz="2800" dirty="0" err="1" smtClean="0">
                <a:latin typeface="Monotype Corsiva" pitchFamily="66" charset="0"/>
              </a:rPr>
              <a:t>kundershtonin</a:t>
            </a:r>
            <a:r>
              <a:rPr lang="en-US" sz="2800" dirty="0" smtClean="0">
                <a:latin typeface="Monotype Corsiva" pitchFamily="66" charset="0"/>
              </a:rPr>
              <a:t> </a:t>
            </a:r>
            <a:r>
              <a:rPr lang="en-US" sz="2800" dirty="0" err="1" smtClean="0">
                <a:latin typeface="Monotype Corsiva" pitchFamily="66" charset="0"/>
              </a:rPr>
              <a:t>fjalen.Ai</a:t>
            </a:r>
            <a:r>
              <a:rPr lang="en-US" sz="2800" dirty="0" smtClean="0">
                <a:latin typeface="Monotype Corsiva" pitchFamily="66" charset="0"/>
              </a:rPr>
              <a:t> </a:t>
            </a:r>
            <a:r>
              <a:rPr lang="en-US" sz="2800" dirty="0" err="1" smtClean="0">
                <a:latin typeface="Monotype Corsiva" pitchFamily="66" charset="0"/>
              </a:rPr>
              <a:t>qe</a:t>
            </a:r>
            <a:r>
              <a:rPr lang="en-US" sz="2800" dirty="0" smtClean="0">
                <a:latin typeface="Monotype Corsiva" pitchFamily="66" charset="0"/>
              </a:rPr>
              <a:t> </a:t>
            </a:r>
            <a:r>
              <a:rPr lang="en-US" sz="2800" dirty="0" err="1" smtClean="0">
                <a:latin typeface="Monotype Corsiva" pitchFamily="66" charset="0"/>
              </a:rPr>
              <a:t>nga</a:t>
            </a:r>
            <a:r>
              <a:rPr lang="en-US" sz="2800" dirty="0" smtClean="0">
                <a:latin typeface="Monotype Corsiva" pitchFamily="66" charset="0"/>
              </a:rPr>
              <a:t> </a:t>
            </a:r>
            <a:r>
              <a:rPr lang="en-US" sz="2800" dirty="0" err="1" smtClean="0">
                <a:latin typeface="Monotype Corsiva" pitchFamily="66" charset="0"/>
              </a:rPr>
              <a:t>momenti</a:t>
            </a:r>
            <a:r>
              <a:rPr lang="en-US" sz="2800" dirty="0" smtClean="0">
                <a:latin typeface="Monotype Corsiva" pitchFamily="66" charset="0"/>
              </a:rPr>
              <a:t> </a:t>
            </a:r>
            <a:r>
              <a:rPr lang="en-US" sz="2800" dirty="0" err="1" smtClean="0">
                <a:latin typeface="Monotype Corsiva" pitchFamily="66" charset="0"/>
              </a:rPr>
              <a:t>qe</a:t>
            </a:r>
            <a:r>
              <a:rPr lang="en-US" sz="2800" dirty="0" smtClean="0">
                <a:latin typeface="Monotype Corsiva" pitchFamily="66" charset="0"/>
              </a:rPr>
              <a:t> u </a:t>
            </a:r>
            <a:r>
              <a:rPr lang="en-US" sz="2800" dirty="0" err="1" smtClean="0">
                <a:latin typeface="Monotype Corsiva" pitchFamily="66" charset="0"/>
              </a:rPr>
              <a:t>zgjodhe</a:t>
            </a:r>
            <a:r>
              <a:rPr lang="en-US" sz="2800" dirty="0" smtClean="0">
                <a:latin typeface="Monotype Corsiva" pitchFamily="66" charset="0"/>
              </a:rPr>
              <a:t> </a:t>
            </a:r>
            <a:r>
              <a:rPr lang="en-US" sz="2800" dirty="0" err="1" smtClean="0">
                <a:latin typeface="Monotype Corsiva" pitchFamily="66" charset="0"/>
              </a:rPr>
              <a:t>kancelar</a:t>
            </a:r>
            <a:r>
              <a:rPr lang="en-US" sz="2800" dirty="0" smtClean="0">
                <a:latin typeface="Monotype Corsiva" pitchFamily="66" charset="0"/>
              </a:rPr>
              <a:t> </a:t>
            </a:r>
            <a:r>
              <a:rPr lang="en-US" sz="2800" dirty="0" err="1" smtClean="0">
                <a:latin typeface="Monotype Corsiva" pitchFamily="66" charset="0"/>
              </a:rPr>
              <a:t>dhe</a:t>
            </a:r>
            <a:r>
              <a:rPr lang="en-US" sz="2800" dirty="0" smtClean="0">
                <a:latin typeface="Monotype Corsiva" pitchFamily="66" charset="0"/>
              </a:rPr>
              <a:t> </a:t>
            </a:r>
            <a:r>
              <a:rPr lang="en-US" sz="2800" dirty="0" err="1" smtClean="0">
                <a:latin typeface="Monotype Corsiva" pitchFamily="66" charset="0"/>
              </a:rPr>
              <a:t>deri</a:t>
            </a:r>
            <a:r>
              <a:rPr lang="en-US" sz="2800" dirty="0" smtClean="0">
                <a:latin typeface="Monotype Corsiva" pitchFamily="66" charset="0"/>
              </a:rPr>
              <a:t> ne </a:t>
            </a:r>
            <a:r>
              <a:rPr lang="en-US" sz="2800" dirty="0" err="1" smtClean="0">
                <a:latin typeface="Monotype Corsiva" pitchFamily="66" charset="0"/>
              </a:rPr>
              <a:t>kapitullimin</a:t>
            </a:r>
            <a:r>
              <a:rPr lang="en-US" sz="2800" dirty="0" smtClean="0">
                <a:latin typeface="Monotype Corsiva" pitchFamily="66" charset="0"/>
              </a:rPr>
              <a:t> e </a:t>
            </a:r>
            <a:r>
              <a:rPr lang="en-US" sz="2800" dirty="0" err="1" smtClean="0">
                <a:latin typeface="Monotype Corsiva" pitchFamily="66" charset="0"/>
              </a:rPr>
              <a:t>Gjermanis</a:t>
            </a:r>
            <a:r>
              <a:rPr lang="en-US" sz="2800" dirty="0" smtClean="0">
                <a:latin typeface="Monotype Corsiva" pitchFamily="66" charset="0"/>
              </a:rPr>
              <a:t> </a:t>
            </a:r>
            <a:r>
              <a:rPr lang="en-US" sz="2800" dirty="0" err="1" smtClean="0">
                <a:latin typeface="Monotype Corsiva" pitchFamily="66" charset="0"/>
              </a:rPr>
              <a:t>zgjati</a:t>
            </a:r>
            <a:r>
              <a:rPr lang="en-US" sz="2800" dirty="0" smtClean="0">
                <a:latin typeface="Monotype Corsiva" pitchFamily="66" charset="0"/>
              </a:rPr>
              <a:t> 12 </a:t>
            </a:r>
            <a:r>
              <a:rPr lang="en-US" sz="2800" dirty="0" err="1" smtClean="0">
                <a:latin typeface="Monotype Corsiva" pitchFamily="66" charset="0"/>
              </a:rPr>
              <a:t>vite.Ne</a:t>
            </a:r>
            <a:r>
              <a:rPr lang="en-US" sz="2800" dirty="0" smtClean="0">
                <a:latin typeface="Monotype Corsiva" pitchFamily="66" charset="0"/>
              </a:rPr>
              <a:t> </a:t>
            </a:r>
            <a:r>
              <a:rPr lang="en-US" sz="2800" dirty="0" err="1" smtClean="0">
                <a:latin typeface="Monotype Corsiva" pitchFamily="66" charset="0"/>
              </a:rPr>
              <a:t>nje</a:t>
            </a:r>
            <a:r>
              <a:rPr lang="en-US" sz="2800" dirty="0" smtClean="0">
                <a:latin typeface="Monotype Corsiva" pitchFamily="66" charset="0"/>
              </a:rPr>
              <a:t> </a:t>
            </a:r>
            <a:r>
              <a:rPr lang="en-US" sz="2800" dirty="0" err="1" smtClean="0">
                <a:latin typeface="Monotype Corsiva" pitchFamily="66" charset="0"/>
              </a:rPr>
              <a:t>kohe</a:t>
            </a:r>
            <a:r>
              <a:rPr lang="en-US" sz="2800" dirty="0" smtClean="0">
                <a:latin typeface="Monotype Corsiva" pitchFamily="66" charset="0"/>
              </a:rPr>
              <a:t> </a:t>
            </a:r>
            <a:r>
              <a:rPr lang="en-US" sz="2800" dirty="0" err="1" smtClean="0">
                <a:latin typeface="Monotype Corsiva" pitchFamily="66" charset="0"/>
              </a:rPr>
              <a:t>kaq</a:t>
            </a:r>
            <a:r>
              <a:rPr lang="en-US" sz="2800" dirty="0" smtClean="0">
                <a:latin typeface="Monotype Corsiva" pitchFamily="66" charset="0"/>
              </a:rPr>
              <a:t> </a:t>
            </a:r>
            <a:r>
              <a:rPr lang="en-US" sz="2800" dirty="0" err="1" smtClean="0">
                <a:latin typeface="Monotype Corsiva" pitchFamily="66" charset="0"/>
              </a:rPr>
              <a:t>te</a:t>
            </a:r>
            <a:r>
              <a:rPr lang="en-US" sz="2800" dirty="0" smtClean="0">
                <a:latin typeface="Monotype Corsiva" pitchFamily="66" charset="0"/>
              </a:rPr>
              <a:t> </a:t>
            </a:r>
            <a:r>
              <a:rPr lang="en-US" sz="2800" dirty="0" err="1" smtClean="0">
                <a:latin typeface="Monotype Corsiva" pitchFamily="66" charset="0"/>
              </a:rPr>
              <a:t>shkurter</a:t>
            </a:r>
            <a:r>
              <a:rPr lang="en-US" sz="2800" dirty="0" smtClean="0">
                <a:latin typeface="Monotype Corsiva" pitchFamily="66" charset="0"/>
              </a:rPr>
              <a:t> </a:t>
            </a:r>
            <a:r>
              <a:rPr lang="en-US" sz="2800" dirty="0" err="1" smtClean="0">
                <a:latin typeface="Monotype Corsiva" pitchFamily="66" charset="0"/>
              </a:rPr>
              <a:t>asnjeher</a:t>
            </a:r>
            <a:r>
              <a:rPr lang="en-US" sz="2800" dirty="0" smtClean="0">
                <a:latin typeface="Monotype Corsiva" pitchFamily="66" charset="0"/>
              </a:rPr>
              <a:t> </a:t>
            </a:r>
            <a:r>
              <a:rPr lang="en-US" sz="2800" dirty="0" err="1" smtClean="0">
                <a:latin typeface="Monotype Corsiva" pitchFamily="66" charset="0"/>
              </a:rPr>
              <a:t>nje</a:t>
            </a:r>
            <a:r>
              <a:rPr lang="en-US" sz="2800" dirty="0" smtClean="0">
                <a:latin typeface="Monotype Corsiva" pitchFamily="66" charset="0"/>
              </a:rPr>
              <a:t> vend </a:t>
            </a:r>
            <a:r>
              <a:rPr lang="en-US" sz="2800" dirty="0" err="1" smtClean="0">
                <a:latin typeface="Monotype Corsiva" pitchFamily="66" charset="0"/>
              </a:rPr>
              <a:t>nuk</a:t>
            </a:r>
            <a:r>
              <a:rPr lang="en-US" sz="2800" dirty="0" smtClean="0">
                <a:latin typeface="Monotype Corsiva" pitchFamily="66" charset="0"/>
              </a:rPr>
              <a:t> ka </a:t>
            </a:r>
            <a:r>
              <a:rPr lang="en-US" sz="2800" dirty="0" err="1" smtClean="0">
                <a:latin typeface="Monotype Corsiva" pitchFamily="66" charset="0"/>
              </a:rPr>
              <a:t>arrritur</a:t>
            </a:r>
            <a:r>
              <a:rPr lang="en-US" sz="2800" dirty="0" smtClean="0">
                <a:latin typeface="Monotype Corsiva" pitchFamily="66" charset="0"/>
              </a:rPr>
              <a:t> </a:t>
            </a:r>
            <a:r>
              <a:rPr lang="en-US" sz="2800" dirty="0" err="1" smtClean="0">
                <a:latin typeface="Monotype Corsiva" pitchFamily="66" charset="0"/>
              </a:rPr>
              <a:t>ti</a:t>
            </a:r>
            <a:r>
              <a:rPr lang="en-US" sz="2800" dirty="0" smtClean="0">
                <a:latin typeface="Monotype Corsiva" pitchFamily="66" charset="0"/>
              </a:rPr>
              <a:t> </a:t>
            </a:r>
            <a:r>
              <a:rPr lang="en-US" sz="2800" dirty="0" err="1" smtClean="0">
                <a:latin typeface="Monotype Corsiva" pitchFamily="66" charset="0"/>
              </a:rPr>
              <a:t>impohohet</a:t>
            </a:r>
            <a:r>
              <a:rPr lang="en-US" sz="2800" dirty="0" smtClean="0">
                <a:latin typeface="Monotype Corsiva" pitchFamily="66" charset="0"/>
              </a:rPr>
              <a:t> </a:t>
            </a:r>
            <a:r>
              <a:rPr lang="en-US" sz="2800" dirty="0" err="1" smtClean="0">
                <a:latin typeface="Monotype Corsiva" pitchFamily="66" charset="0"/>
              </a:rPr>
              <a:t>gjithe</a:t>
            </a:r>
            <a:r>
              <a:rPr lang="en-US" sz="2800" dirty="0" smtClean="0">
                <a:latin typeface="Monotype Corsiva" pitchFamily="66" charset="0"/>
              </a:rPr>
              <a:t> </a:t>
            </a:r>
            <a:r>
              <a:rPr lang="en-US" sz="2800" dirty="0" err="1" smtClean="0">
                <a:latin typeface="Monotype Corsiva" pitchFamily="66" charset="0"/>
              </a:rPr>
              <a:t>botes</a:t>
            </a:r>
            <a:r>
              <a:rPr lang="en-US" sz="2800" dirty="0" smtClean="0">
                <a:latin typeface="Monotype Corsiva" pitchFamily="66" charset="0"/>
              </a:rPr>
              <a:t> </a:t>
            </a:r>
            <a:r>
              <a:rPr lang="en-US" sz="2800" dirty="0" err="1" smtClean="0">
                <a:latin typeface="Monotype Corsiva" pitchFamily="66" charset="0"/>
              </a:rPr>
              <a:t>nje</a:t>
            </a:r>
            <a:r>
              <a:rPr lang="en-US" sz="2800" dirty="0" smtClean="0">
                <a:latin typeface="Monotype Corsiva" pitchFamily="66" charset="0"/>
              </a:rPr>
              <a:t> </a:t>
            </a:r>
            <a:r>
              <a:rPr lang="en-US" sz="2800" dirty="0" err="1" smtClean="0">
                <a:latin typeface="Monotype Corsiva" pitchFamily="66" charset="0"/>
              </a:rPr>
              <a:t>nje</a:t>
            </a:r>
            <a:r>
              <a:rPr lang="en-US" sz="2800" dirty="0" smtClean="0">
                <a:latin typeface="Monotype Corsiva" pitchFamily="66" charset="0"/>
              </a:rPr>
              <a:t> </a:t>
            </a:r>
            <a:r>
              <a:rPr lang="en-US" sz="2800" dirty="0" err="1" smtClean="0">
                <a:latin typeface="Monotype Corsiva" pitchFamily="66" charset="0"/>
              </a:rPr>
              <a:t>menyre</a:t>
            </a:r>
            <a:r>
              <a:rPr lang="en-US" sz="2800" dirty="0" smtClean="0">
                <a:latin typeface="Monotype Corsiva" pitchFamily="66" charset="0"/>
              </a:rPr>
              <a:t> </a:t>
            </a:r>
            <a:r>
              <a:rPr lang="en-US" sz="2800" dirty="0" err="1" smtClean="0">
                <a:latin typeface="Monotype Corsiva" pitchFamily="66" charset="0"/>
              </a:rPr>
              <a:t>te</a:t>
            </a:r>
            <a:r>
              <a:rPr lang="en-US" sz="2800" dirty="0" smtClean="0">
                <a:latin typeface="Monotype Corsiva" pitchFamily="66" charset="0"/>
              </a:rPr>
              <a:t> </a:t>
            </a:r>
            <a:r>
              <a:rPr lang="en-US" sz="2800" dirty="0" err="1" smtClean="0">
                <a:latin typeface="Monotype Corsiva" pitchFamily="66" charset="0"/>
              </a:rPr>
              <a:t>tille.Ishtei</a:t>
            </a:r>
            <a:r>
              <a:rPr lang="en-US" sz="2800" dirty="0" smtClean="0">
                <a:latin typeface="Monotype Corsiva" pitchFamily="66" charset="0"/>
              </a:rPr>
              <a:t> </a:t>
            </a:r>
            <a:r>
              <a:rPr lang="en-US" sz="2800" dirty="0" err="1" smtClean="0">
                <a:latin typeface="Monotype Corsiva" pitchFamily="66" charset="0"/>
              </a:rPr>
              <a:t>vrazhde</a:t>
            </a:r>
            <a:r>
              <a:rPr lang="en-US" sz="2800" dirty="0" smtClean="0">
                <a:latin typeface="Monotype Corsiva" pitchFamily="66" charset="0"/>
              </a:rPr>
              <a:t> ne </a:t>
            </a:r>
            <a:r>
              <a:rPr lang="en-US" sz="2800" dirty="0" err="1" smtClean="0">
                <a:latin typeface="Monotype Corsiva" pitchFamily="66" charset="0"/>
              </a:rPr>
              <a:t>komunikim,cink</a:t>
            </a:r>
            <a:r>
              <a:rPr lang="en-US" sz="2800" dirty="0" smtClean="0">
                <a:latin typeface="Monotype Corsiva" pitchFamily="66" charset="0"/>
              </a:rPr>
              <a:t> </a:t>
            </a:r>
            <a:r>
              <a:rPr lang="en-US" sz="2800" dirty="0" err="1" smtClean="0">
                <a:latin typeface="Monotype Corsiva" pitchFamily="66" charset="0"/>
              </a:rPr>
              <a:t>dhemosbesues</a:t>
            </a:r>
            <a:r>
              <a:rPr lang="en-US" sz="2800" dirty="0" smtClean="0">
                <a:latin typeface="Monotype Corsiva" pitchFamily="66" charset="0"/>
              </a:rPr>
              <a:t> </a:t>
            </a:r>
            <a:r>
              <a:rPr lang="en-US" sz="2800" dirty="0" err="1" smtClean="0">
                <a:latin typeface="Monotype Corsiva" pitchFamily="66" charset="0"/>
              </a:rPr>
              <a:t>tek</a:t>
            </a:r>
            <a:r>
              <a:rPr lang="en-US" sz="2800" dirty="0" smtClean="0">
                <a:latin typeface="Monotype Corsiva" pitchFamily="66" charset="0"/>
              </a:rPr>
              <a:t> </a:t>
            </a:r>
            <a:r>
              <a:rPr lang="en-US" sz="2800" dirty="0" err="1" smtClean="0">
                <a:latin typeface="Monotype Corsiva" pitchFamily="66" charset="0"/>
              </a:rPr>
              <a:t>askush.Ai</a:t>
            </a:r>
            <a:r>
              <a:rPr lang="en-US" sz="2800" dirty="0" smtClean="0">
                <a:latin typeface="Monotype Corsiva" pitchFamily="66" charset="0"/>
              </a:rPr>
              <a:t> , </a:t>
            </a:r>
            <a:r>
              <a:rPr lang="en-US" sz="2800" dirty="0" err="1" smtClean="0">
                <a:latin typeface="Monotype Corsiva" pitchFamily="66" charset="0"/>
              </a:rPr>
              <a:t>qene</a:t>
            </a:r>
            <a:r>
              <a:rPr lang="en-US" sz="2800" dirty="0" smtClean="0">
                <a:latin typeface="Monotype Corsiva" pitchFamily="66" charset="0"/>
              </a:rPr>
              <a:t> </a:t>
            </a:r>
            <a:r>
              <a:rPr lang="en-US" sz="2800" dirty="0" err="1" smtClean="0">
                <a:latin typeface="Monotype Corsiva" pitchFamily="66" charset="0"/>
              </a:rPr>
              <a:t>adoleshencen</a:t>
            </a:r>
            <a:r>
              <a:rPr lang="en-US" sz="2800" dirty="0" smtClean="0">
                <a:latin typeface="Monotype Corsiva" pitchFamily="66" charset="0"/>
              </a:rPr>
              <a:t> e </a:t>
            </a:r>
            <a:r>
              <a:rPr lang="en-US" sz="2800" dirty="0" err="1" smtClean="0">
                <a:latin typeface="Monotype Corsiva" pitchFamily="66" charset="0"/>
              </a:rPr>
              <a:t>tij</a:t>
            </a:r>
            <a:r>
              <a:rPr lang="en-US" sz="2800" dirty="0" smtClean="0">
                <a:latin typeface="Monotype Corsiva" pitchFamily="66" charset="0"/>
              </a:rPr>
              <a:t> u be </a:t>
            </a:r>
            <a:r>
              <a:rPr lang="en-US" sz="2800" dirty="0" err="1" smtClean="0">
                <a:latin typeface="Monotype Corsiva" pitchFamily="66" charset="0"/>
              </a:rPr>
              <a:t>nje</a:t>
            </a:r>
            <a:r>
              <a:rPr lang="en-US" sz="2800" dirty="0" smtClean="0">
                <a:latin typeface="Monotype Corsiva" pitchFamily="66" charset="0"/>
              </a:rPr>
              <a:t> </a:t>
            </a:r>
            <a:r>
              <a:rPr lang="en-US" sz="2800" dirty="0" err="1" smtClean="0">
                <a:latin typeface="Monotype Corsiva" pitchFamily="66" charset="0"/>
              </a:rPr>
              <a:t>nacionalist</a:t>
            </a:r>
            <a:r>
              <a:rPr lang="en-US" sz="2800" dirty="0" smtClean="0">
                <a:latin typeface="Monotype Corsiva" pitchFamily="66" charset="0"/>
              </a:rPr>
              <a:t> </a:t>
            </a:r>
            <a:r>
              <a:rPr lang="en-US" sz="2800" dirty="0" err="1" smtClean="0">
                <a:latin typeface="Monotype Corsiva" pitchFamily="66" charset="0"/>
              </a:rPr>
              <a:t>gjerman</a:t>
            </a:r>
            <a:r>
              <a:rPr lang="en-US" sz="2800" dirty="0" smtClean="0">
                <a:latin typeface="Monotype Corsiva" pitchFamily="66" charset="0"/>
              </a:rPr>
              <a:t> </a:t>
            </a:r>
            <a:r>
              <a:rPr lang="en-US" sz="2800" dirty="0" err="1" smtClean="0">
                <a:latin typeface="Monotype Corsiva" pitchFamily="66" charset="0"/>
              </a:rPr>
              <a:t>fanatik</a:t>
            </a:r>
            <a:r>
              <a:rPr lang="en-US" sz="2800" dirty="0" smtClean="0">
                <a:latin typeface="Monotype Corsiva" pitchFamily="66" charset="0"/>
              </a:rPr>
              <a:t> </a:t>
            </a:r>
            <a:r>
              <a:rPr lang="en-US" sz="2800" dirty="0" err="1" smtClean="0">
                <a:latin typeface="Monotype Corsiva" pitchFamily="66" charset="0"/>
              </a:rPr>
              <a:t>dhe</a:t>
            </a:r>
            <a:r>
              <a:rPr lang="en-US" sz="2800" dirty="0" smtClean="0">
                <a:latin typeface="Monotype Corsiva" pitchFamily="66" charset="0"/>
              </a:rPr>
              <a:t> I till </a:t>
            </a:r>
            <a:r>
              <a:rPr lang="en-US" sz="2800" dirty="0" err="1" smtClean="0">
                <a:latin typeface="Monotype Corsiva" pitchFamily="66" charset="0"/>
              </a:rPr>
              <a:t>mbeti</a:t>
            </a:r>
            <a:r>
              <a:rPr lang="en-US" sz="2800" dirty="0" smtClean="0">
                <a:latin typeface="Monotype Corsiva" pitchFamily="66" charset="0"/>
              </a:rPr>
              <a:t> </a:t>
            </a:r>
            <a:r>
              <a:rPr lang="en-US" sz="2800" dirty="0" err="1" smtClean="0">
                <a:latin typeface="Monotype Corsiva" pitchFamily="66" charset="0"/>
              </a:rPr>
              <a:t>deri</a:t>
            </a:r>
            <a:r>
              <a:rPr lang="en-US" sz="2800" dirty="0" smtClean="0">
                <a:latin typeface="Monotype Corsiva" pitchFamily="66" charset="0"/>
              </a:rPr>
              <a:t> ne </a:t>
            </a:r>
            <a:r>
              <a:rPr lang="en-US" sz="2800" dirty="0" err="1" smtClean="0">
                <a:latin typeface="Monotype Corsiva" pitchFamily="66" charset="0"/>
              </a:rPr>
              <a:t>frymen</a:t>
            </a:r>
            <a:r>
              <a:rPr lang="en-US" sz="2800" dirty="0" smtClean="0">
                <a:latin typeface="Monotype Corsiva" pitchFamily="66" charset="0"/>
              </a:rPr>
              <a:t> e </a:t>
            </a:r>
            <a:r>
              <a:rPr lang="en-US" sz="2800" dirty="0" err="1" smtClean="0">
                <a:latin typeface="Monotype Corsiva" pitchFamily="66" charset="0"/>
              </a:rPr>
              <a:t>tij</a:t>
            </a:r>
            <a:r>
              <a:rPr lang="en-US" sz="2800" dirty="0" smtClean="0">
                <a:latin typeface="Monotype Corsiva" pitchFamily="66" charset="0"/>
              </a:rPr>
              <a:t> </a:t>
            </a:r>
            <a:r>
              <a:rPr lang="en-US" sz="2800" dirty="0" err="1" smtClean="0">
                <a:latin typeface="Monotype Corsiva" pitchFamily="66" charset="0"/>
              </a:rPr>
              <a:t>te</a:t>
            </a:r>
            <a:r>
              <a:rPr lang="en-US" sz="2800" dirty="0" smtClean="0">
                <a:latin typeface="Monotype Corsiva" pitchFamily="66" charset="0"/>
              </a:rPr>
              <a:t> </a:t>
            </a:r>
            <a:r>
              <a:rPr lang="en-US" sz="2800" dirty="0" err="1" smtClean="0">
                <a:latin typeface="Monotype Corsiva" pitchFamily="66" charset="0"/>
              </a:rPr>
              <a:t>fundit</a:t>
            </a:r>
            <a:endParaRPr lang="en-US" sz="2800" dirty="0">
              <a:latin typeface="Monotype Corsiva"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mic Sans MS" pitchFamily="66" charset="0"/>
              </a:rPr>
              <a:t>Adresat</a:t>
            </a:r>
            <a:r>
              <a:rPr lang="en-US" dirty="0" smtClean="0">
                <a:latin typeface="Comic Sans MS" pitchFamily="66" charset="0"/>
              </a:rPr>
              <a:t> e </a:t>
            </a:r>
            <a:r>
              <a:rPr lang="en-US" dirty="0" err="1" smtClean="0">
                <a:latin typeface="Comic Sans MS" pitchFamily="66" charset="0"/>
              </a:rPr>
              <a:t>permbajtjes</a:t>
            </a:r>
            <a:endParaRPr lang="en-US" dirty="0">
              <a:latin typeface="Comic Sans MS" pitchFamily="66" charset="0"/>
            </a:endParaRPr>
          </a:p>
        </p:txBody>
      </p:sp>
      <p:sp>
        <p:nvSpPr>
          <p:cNvPr id="3" name="Content Placeholder 2"/>
          <p:cNvSpPr>
            <a:spLocks noGrp="1"/>
          </p:cNvSpPr>
          <p:nvPr>
            <p:ph idx="1"/>
          </p:nvPr>
        </p:nvSpPr>
        <p:spPr>
          <a:xfrm>
            <a:off x="0" y="1357298"/>
            <a:ext cx="9144000" cy="4500593"/>
          </a:xfrm>
        </p:spPr>
        <p:txBody>
          <a:bodyPr>
            <a:noAutofit/>
          </a:bodyPr>
          <a:lstStyle/>
          <a:p>
            <a:pPr marL="514350" indent="-514350">
              <a:buFont typeface="+mj-lt"/>
              <a:buAutoNum type="arabicPeriod"/>
            </a:pPr>
            <a:r>
              <a:rPr lang="en-US" sz="2800" dirty="0" smtClean="0">
                <a:latin typeface="High Tower Text" pitchFamily="18" charset="0"/>
              </a:rPr>
              <a:t>https://sq.wikipedia.org/wiki/Lufta_e_DyteB_Boterore </a:t>
            </a:r>
          </a:p>
          <a:p>
            <a:pPr marL="514350" indent="-514350">
              <a:buFont typeface="+mj-lt"/>
              <a:buAutoNum type="arabicPeriod"/>
            </a:pPr>
            <a:r>
              <a:rPr lang="en-US" sz="2800" dirty="0" err="1" smtClean="0">
                <a:latin typeface="High Tower Text" pitchFamily="18" charset="0"/>
              </a:rPr>
              <a:t>Fotot</a:t>
            </a:r>
            <a:r>
              <a:rPr lang="en-US" sz="2800" dirty="0" smtClean="0">
                <a:latin typeface="High Tower Text" pitchFamily="18" charset="0"/>
              </a:rPr>
              <a:t>-https://www.google.al/search?q=lufta+e+dyte+boterore&amp;biw=1280&amp;bih=586&amp;source=lnm </a:t>
            </a:r>
          </a:p>
          <a:p>
            <a:pPr marL="514350" indent="-514350">
              <a:buFont typeface="+mj-lt"/>
              <a:buAutoNum type="arabicPeriod"/>
            </a:pPr>
            <a:r>
              <a:rPr lang="en-US" sz="2800" dirty="0" smtClean="0">
                <a:latin typeface="High Tower Text" pitchFamily="18" charset="0"/>
              </a:rPr>
              <a:t>https://sq.wikipedia.org/wiki/Adolf_Hitler</a:t>
            </a:r>
            <a:endParaRPr lang="en-US" sz="2800" dirty="0" smtClean="0">
              <a:latin typeface="High Tower Text" pitchFamily="18" charset="0"/>
            </a:endParaRPr>
          </a:p>
          <a:p>
            <a:pPr marL="514350" lvl="0" indent="-514350">
              <a:buFont typeface="+mj-lt"/>
              <a:buAutoNum type="arabicPeriod"/>
            </a:pPr>
            <a:r>
              <a:rPr lang="en-US" sz="2800" dirty="0" smtClean="0">
                <a:latin typeface="High Tower Text" pitchFamily="18" charset="0"/>
              </a:rPr>
              <a:t>https://sq.wikipedia.org/wiki/Humbjet_n%C3%AB_Luft%C3%ABn_e_Dyt%C3%AB_Bot%C3%ABrore </a:t>
            </a:r>
            <a:endParaRPr lang="en-US" sz="2800" dirty="0" smtClean="0">
              <a:latin typeface="High Tower Text" pitchFamily="18" charset="0"/>
            </a:endParaRPr>
          </a:p>
          <a:p>
            <a:pPr marL="514350" lvl="0" indent="-514350">
              <a:buFont typeface="+mj-lt"/>
              <a:buAutoNum type="arabicPeriod"/>
            </a:pPr>
            <a:r>
              <a:rPr lang="it-IT" sz="2800" dirty="0" smtClean="0">
                <a:latin typeface="High Tower Text" pitchFamily="18" charset="0"/>
              </a:rPr>
              <a:t>http</a:t>
            </a:r>
            <a:r>
              <a:rPr lang="it-IT" sz="2800" dirty="0" smtClean="0">
                <a:latin typeface="High Tower Text" pitchFamily="18" charset="0"/>
              </a:rPr>
              <a:t>://infoalbania.al/kush-ishte-adolf-hitler-fakte-dhe-kuriozitete-nga-jeta-e-diktatorit</a:t>
            </a:r>
            <a:endParaRPr lang="it-IT" sz="2800" dirty="0" smtClean="0">
              <a:latin typeface="High Tower Text" pitchFamily="18" charset="0"/>
            </a:endParaRPr>
          </a:p>
          <a:p>
            <a:pPr marL="514350" lvl="0" indent="-514350">
              <a:buFont typeface="+mj-lt"/>
              <a:buAutoNum type="arabicPeriod"/>
            </a:pPr>
            <a:r>
              <a:rPr lang="it-IT" sz="2800" dirty="0" smtClean="0">
                <a:latin typeface="High Tower Text" pitchFamily="18" charset="0"/>
              </a:rPr>
              <a:t>http://thenie-te-mencura.blogspot.al/2012/03/adolf-hitler.html</a:t>
            </a:r>
          </a:p>
          <a:p>
            <a:pPr marL="514350" lvl="0" indent="-514350">
              <a:buNone/>
            </a:pPr>
            <a:endParaRPr lang="en-US" sz="2800" dirty="0" smtClean="0">
              <a:latin typeface="High Tower Text" pitchFamily="18" charset="0"/>
            </a:endParaRPr>
          </a:p>
          <a:p>
            <a:pPr marL="514350" indent="-514350">
              <a:buFont typeface="+mj-lt"/>
              <a:buAutoNum type="arabicPeriod"/>
            </a:pPr>
            <a:endParaRPr lang="en-US" sz="2800" dirty="0" smtClean="0">
              <a:latin typeface="High Tower Text" pitchFamily="18" charset="0"/>
            </a:endParaRPr>
          </a:p>
          <a:p>
            <a:pPr marL="514350" indent="-514350">
              <a:buNone/>
            </a:pPr>
            <a:r>
              <a:rPr lang="en-US" sz="2800" dirty="0" smtClean="0">
                <a:latin typeface="High Tower Text" pitchFamily="18" charset="0"/>
              </a:rPr>
              <a:t/>
            </a:r>
            <a:br>
              <a:rPr lang="en-US" sz="2800" dirty="0" smtClean="0">
                <a:latin typeface="High Tower Text" pitchFamily="18" charset="0"/>
              </a:rPr>
            </a:br>
            <a:endParaRPr lang="en-US" sz="2800" dirty="0">
              <a:latin typeface="High Tower Text"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Lucida Calligraphy" pitchFamily="66" charset="0"/>
              </a:rPr>
              <a:t>Objektivat</a:t>
            </a:r>
            <a:r>
              <a:rPr lang="en-US" dirty="0" smtClean="0">
                <a:latin typeface="Lucida Calligraphy" pitchFamily="66" charset="0"/>
              </a:rPr>
              <a:t>:</a:t>
            </a:r>
            <a:endParaRPr lang="en-US" dirty="0">
              <a:latin typeface="Lucida Calligraphy" pitchFamily="66" charset="0"/>
            </a:endParaRPr>
          </a:p>
        </p:txBody>
      </p:sp>
      <p:sp>
        <p:nvSpPr>
          <p:cNvPr id="3" name="Content Placeholder 2"/>
          <p:cNvSpPr>
            <a:spLocks noGrp="1"/>
          </p:cNvSpPr>
          <p:nvPr>
            <p:ph idx="1"/>
          </p:nvPr>
        </p:nvSpPr>
        <p:spPr/>
        <p:txBody>
          <a:bodyPr>
            <a:noAutofit/>
          </a:bodyPr>
          <a:lstStyle/>
          <a:p>
            <a:pPr>
              <a:buFont typeface="Wingdings" pitchFamily="2" charset="2"/>
              <a:buChar char="Ø"/>
            </a:pPr>
            <a:r>
              <a:rPr lang="en-US" b="1" dirty="0" smtClean="0">
                <a:latin typeface="Informal Roman" pitchFamily="66" charset="0"/>
              </a:rPr>
              <a:t>Te </a:t>
            </a:r>
            <a:r>
              <a:rPr lang="en-US" b="1" dirty="0" err="1" smtClean="0">
                <a:latin typeface="Informal Roman" pitchFamily="66" charset="0"/>
              </a:rPr>
              <a:t>njohim</a:t>
            </a:r>
            <a:r>
              <a:rPr lang="en-US" b="1" dirty="0" smtClean="0">
                <a:latin typeface="Informal Roman" pitchFamily="66" charset="0"/>
              </a:rPr>
              <a:t> </a:t>
            </a:r>
            <a:r>
              <a:rPr lang="en-US" b="1" dirty="0" err="1" smtClean="0">
                <a:latin typeface="Informal Roman" pitchFamily="66" charset="0"/>
              </a:rPr>
              <a:t>shkaqet</a:t>
            </a:r>
            <a:r>
              <a:rPr lang="en-US" b="1" dirty="0" smtClean="0">
                <a:latin typeface="Informal Roman" pitchFamily="66" charset="0"/>
              </a:rPr>
              <a:t> </a:t>
            </a:r>
            <a:r>
              <a:rPr lang="en-US" b="1" dirty="0" err="1" smtClean="0">
                <a:latin typeface="Informal Roman" pitchFamily="66" charset="0"/>
              </a:rPr>
              <a:t>qe</a:t>
            </a:r>
            <a:r>
              <a:rPr lang="en-US" b="1" dirty="0" smtClean="0">
                <a:latin typeface="Informal Roman" pitchFamily="66" charset="0"/>
              </a:rPr>
              <a:t> </a:t>
            </a:r>
            <a:r>
              <a:rPr lang="en-US" b="1" dirty="0" err="1" smtClean="0">
                <a:latin typeface="Informal Roman" pitchFamily="66" charset="0"/>
              </a:rPr>
              <a:t>cuan</a:t>
            </a:r>
            <a:r>
              <a:rPr lang="en-US" b="1" dirty="0" smtClean="0">
                <a:latin typeface="Informal Roman" pitchFamily="66" charset="0"/>
              </a:rPr>
              <a:t> ne </a:t>
            </a:r>
            <a:r>
              <a:rPr lang="en-US" b="1" dirty="0" err="1" smtClean="0">
                <a:latin typeface="Informal Roman" pitchFamily="66" charset="0"/>
              </a:rPr>
              <a:t>shperthimin</a:t>
            </a:r>
            <a:r>
              <a:rPr lang="en-US" b="1" dirty="0" smtClean="0">
                <a:latin typeface="Informal Roman" pitchFamily="66" charset="0"/>
              </a:rPr>
              <a:t> e </a:t>
            </a:r>
            <a:r>
              <a:rPr lang="en-US" b="1" dirty="0" err="1" smtClean="0">
                <a:latin typeface="Informal Roman" pitchFamily="66" charset="0"/>
              </a:rPr>
              <a:t>luftes</a:t>
            </a:r>
            <a:r>
              <a:rPr lang="en-US" b="1" dirty="0" smtClean="0">
                <a:latin typeface="Informal Roman" pitchFamily="66" charset="0"/>
              </a:rPr>
              <a:t> se II-</a:t>
            </a:r>
            <a:r>
              <a:rPr lang="en-US" b="1" dirty="0" err="1" smtClean="0">
                <a:latin typeface="Informal Roman" pitchFamily="66" charset="0"/>
              </a:rPr>
              <a:t>te</a:t>
            </a:r>
            <a:r>
              <a:rPr lang="en-US" b="1" dirty="0" smtClean="0">
                <a:latin typeface="Informal Roman" pitchFamily="66" charset="0"/>
              </a:rPr>
              <a:t> </a:t>
            </a:r>
            <a:r>
              <a:rPr lang="en-US" b="1" dirty="0" err="1" smtClean="0">
                <a:latin typeface="Informal Roman" pitchFamily="66" charset="0"/>
              </a:rPr>
              <a:t>Boterore</a:t>
            </a:r>
            <a:endParaRPr lang="en-US" b="1" dirty="0">
              <a:latin typeface="Informal Roman" pitchFamily="66" charset="0"/>
            </a:endParaRPr>
          </a:p>
          <a:p>
            <a:pPr>
              <a:buFont typeface="Wingdings" pitchFamily="2" charset="2"/>
              <a:buChar char="Ø"/>
            </a:pPr>
            <a:r>
              <a:rPr lang="en-US" b="1" dirty="0" err="1" smtClean="0">
                <a:latin typeface="Informal Roman" pitchFamily="66" charset="0"/>
              </a:rPr>
              <a:t>Nepermjet</a:t>
            </a:r>
            <a:r>
              <a:rPr lang="en-US" b="1" dirty="0" smtClean="0">
                <a:latin typeface="Informal Roman" pitchFamily="66" charset="0"/>
              </a:rPr>
              <a:t> </a:t>
            </a:r>
            <a:r>
              <a:rPr lang="en-US" b="1" dirty="0" err="1" smtClean="0">
                <a:latin typeface="Informal Roman" pitchFamily="66" charset="0"/>
              </a:rPr>
              <a:t>njohjes</a:t>
            </a:r>
            <a:r>
              <a:rPr lang="en-US" b="1" dirty="0" smtClean="0">
                <a:latin typeface="Informal Roman" pitchFamily="66" charset="0"/>
              </a:rPr>
              <a:t> se figures se </a:t>
            </a:r>
            <a:r>
              <a:rPr lang="en-US" b="1" dirty="0" err="1" smtClean="0">
                <a:latin typeface="Informal Roman" pitchFamily="66" charset="0"/>
              </a:rPr>
              <a:t>Hitlerit</a:t>
            </a:r>
            <a:r>
              <a:rPr lang="en-US" b="1" dirty="0" smtClean="0">
                <a:latin typeface="Informal Roman" pitchFamily="66" charset="0"/>
              </a:rPr>
              <a:t> </a:t>
            </a:r>
            <a:r>
              <a:rPr lang="en-US" b="1" dirty="0" err="1" smtClean="0">
                <a:latin typeface="Informal Roman" pitchFamily="66" charset="0"/>
              </a:rPr>
              <a:t>te</a:t>
            </a:r>
            <a:r>
              <a:rPr lang="en-US" b="1" dirty="0" smtClean="0">
                <a:latin typeface="Informal Roman" pitchFamily="66" charset="0"/>
              </a:rPr>
              <a:t> </a:t>
            </a:r>
            <a:r>
              <a:rPr lang="en-US" b="1" dirty="0" err="1" smtClean="0">
                <a:latin typeface="Informal Roman" pitchFamily="66" charset="0"/>
              </a:rPr>
              <a:t>evidentojme</a:t>
            </a:r>
            <a:r>
              <a:rPr lang="en-US" b="1" dirty="0" smtClean="0">
                <a:latin typeface="Informal Roman" pitchFamily="66" charset="0"/>
              </a:rPr>
              <a:t> </a:t>
            </a:r>
            <a:r>
              <a:rPr lang="en-US" b="1" dirty="0" err="1" smtClean="0">
                <a:latin typeface="Informal Roman" pitchFamily="66" charset="0"/>
              </a:rPr>
              <a:t>demet</a:t>
            </a:r>
            <a:r>
              <a:rPr lang="en-US" b="1" dirty="0" smtClean="0">
                <a:latin typeface="Informal Roman" pitchFamily="66" charset="0"/>
              </a:rPr>
              <a:t> </a:t>
            </a:r>
            <a:r>
              <a:rPr lang="en-US" b="1" dirty="0" err="1" smtClean="0">
                <a:latin typeface="Informal Roman" pitchFamily="66" charset="0"/>
              </a:rPr>
              <a:t>qe</a:t>
            </a:r>
            <a:r>
              <a:rPr lang="en-US" b="1" dirty="0" smtClean="0">
                <a:latin typeface="Informal Roman" pitchFamily="66" charset="0"/>
              </a:rPr>
              <a:t> I </a:t>
            </a:r>
            <a:r>
              <a:rPr lang="en-US" b="1" dirty="0" err="1" smtClean="0">
                <a:latin typeface="Informal Roman" pitchFamily="66" charset="0"/>
              </a:rPr>
              <a:t>sjellin</a:t>
            </a:r>
            <a:r>
              <a:rPr lang="en-US" b="1" dirty="0" smtClean="0">
                <a:latin typeface="Informal Roman" pitchFamily="66" charset="0"/>
              </a:rPr>
              <a:t> </a:t>
            </a:r>
            <a:r>
              <a:rPr lang="en-US" b="1" dirty="0" err="1" smtClean="0">
                <a:latin typeface="Informal Roman" pitchFamily="66" charset="0"/>
              </a:rPr>
              <a:t>njerezimit</a:t>
            </a:r>
            <a:r>
              <a:rPr lang="en-US" b="1" dirty="0" smtClean="0">
                <a:latin typeface="Informal Roman" pitchFamily="66" charset="0"/>
              </a:rPr>
              <a:t> </a:t>
            </a:r>
            <a:r>
              <a:rPr lang="en-US" b="1" dirty="0" err="1" smtClean="0">
                <a:latin typeface="Informal Roman" pitchFamily="66" charset="0"/>
              </a:rPr>
              <a:t>figurat</a:t>
            </a:r>
            <a:r>
              <a:rPr lang="en-US" b="1" dirty="0" smtClean="0">
                <a:latin typeface="Informal Roman" pitchFamily="66" charset="0"/>
              </a:rPr>
              <a:t> e </a:t>
            </a:r>
            <a:r>
              <a:rPr lang="en-US" b="1" dirty="0" err="1" smtClean="0">
                <a:latin typeface="Informal Roman" pitchFamily="66" charset="0"/>
              </a:rPr>
              <a:t>tilla</a:t>
            </a:r>
            <a:endParaRPr lang="en-US" b="1" dirty="0" smtClean="0">
              <a:latin typeface="Informal Roman" pitchFamily="66" charset="0"/>
            </a:endParaRPr>
          </a:p>
          <a:p>
            <a:pPr>
              <a:buFont typeface="Wingdings" pitchFamily="2" charset="2"/>
              <a:buChar char="Ø"/>
            </a:pPr>
            <a:r>
              <a:rPr lang="en-US" b="1" dirty="0" smtClean="0">
                <a:latin typeface="Informal Roman" pitchFamily="66" charset="0"/>
              </a:rPr>
              <a:t>Te </a:t>
            </a:r>
            <a:r>
              <a:rPr lang="en-US" b="1" dirty="0" err="1" smtClean="0">
                <a:latin typeface="Informal Roman" pitchFamily="66" charset="0"/>
              </a:rPr>
              <a:t>njohim</a:t>
            </a:r>
            <a:r>
              <a:rPr lang="en-US" b="1" dirty="0" smtClean="0">
                <a:latin typeface="Informal Roman" pitchFamily="66" charset="0"/>
              </a:rPr>
              <a:t> </a:t>
            </a:r>
            <a:r>
              <a:rPr lang="en-US" b="1" dirty="0" err="1" smtClean="0">
                <a:latin typeface="Informal Roman" pitchFamily="66" charset="0"/>
              </a:rPr>
              <a:t>qendresen</a:t>
            </a:r>
            <a:r>
              <a:rPr lang="en-US" b="1" dirty="0" smtClean="0">
                <a:latin typeface="Informal Roman" pitchFamily="66" charset="0"/>
              </a:rPr>
              <a:t> e </a:t>
            </a:r>
            <a:r>
              <a:rPr lang="en-US" b="1" dirty="0" err="1" smtClean="0">
                <a:latin typeface="Informal Roman" pitchFamily="66" charset="0"/>
              </a:rPr>
              <a:t>popujve</a:t>
            </a:r>
            <a:r>
              <a:rPr lang="en-US" b="1" dirty="0" smtClean="0">
                <a:latin typeface="Informal Roman" pitchFamily="66" charset="0"/>
              </a:rPr>
              <a:t> </a:t>
            </a:r>
            <a:r>
              <a:rPr lang="en-US" b="1" dirty="0" err="1" smtClean="0">
                <a:latin typeface="Informal Roman" pitchFamily="66" charset="0"/>
              </a:rPr>
              <a:t>te</a:t>
            </a:r>
            <a:r>
              <a:rPr lang="en-US" b="1" dirty="0" smtClean="0">
                <a:latin typeface="Informal Roman" pitchFamily="66" charset="0"/>
              </a:rPr>
              <a:t> </a:t>
            </a:r>
            <a:r>
              <a:rPr lang="en-US" b="1" dirty="0" err="1" smtClean="0">
                <a:latin typeface="Informal Roman" pitchFamily="66" charset="0"/>
              </a:rPr>
              <a:t>ndryshem</a:t>
            </a:r>
            <a:r>
              <a:rPr lang="en-US" b="1" dirty="0" smtClean="0">
                <a:latin typeface="Informal Roman" pitchFamily="66" charset="0"/>
              </a:rPr>
              <a:t> </a:t>
            </a:r>
            <a:r>
              <a:rPr lang="en-US" b="1" dirty="0" err="1" smtClean="0">
                <a:latin typeface="Informal Roman" pitchFamily="66" charset="0"/>
              </a:rPr>
              <a:t>gjat</a:t>
            </a:r>
            <a:r>
              <a:rPr lang="en-US" b="1" dirty="0" smtClean="0">
                <a:latin typeface="Informal Roman" pitchFamily="66" charset="0"/>
              </a:rPr>
              <a:t> </a:t>
            </a:r>
            <a:r>
              <a:rPr lang="en-US" b="1" dirty="0" err="1" smtClean="0">
                <a:latin typeface="Informal Roman" pitchFamily="66" charset="0"/>
              </a:rPr>
              <a:t>luftes</a:t>
            </a:r>
            <a:endParaRPr lang="en-US" b="1" dirty="0" smtClean="0">
              <a:latin typeface="Informal Roman" pitchFamily="66" charset="0"/>
            </a:endParaRPr>
          </a:p>
          <a:p>
            <a:pPr>
              <a:buFont typeface="Wingdings" pitchFamily="2" charset="2"/>
              <a:buChar char="Ø"/>
            </a:pPr>
            <a:r>
              <a:rPr lang="en-US" b="1" dirty="0" smtClean="0">
                <a:latin typeface="Informal Roman" pitchFamily="66" charset="0"/>
              </a:rPr>
              <a:t>Te </a:t>
            </a:r>
            <a:r>
              <a:rPr lang="en-US" b="1" dirty="0" err="1" smtClean="0">
                <a:latin typeface="Informal Roman" pitchFamily="66" charset="0"/>
              </a:rPr>
              <a:t>evidentojme</a:t>
            </a:r>
            <a:r>
              <a:rPr lang="en-US" b="1" dirty="0" smtClean="0">
                <a:latin typeface="Informal Roman" pitchFamily="66" charset="0"/>
              </a:rPr>
              <a:t> </a:t>
            </a:r>
            <a:r>
              <a:rPr lang="en-US" b="1" dirty="0" err="1" smtClean="0">
                <a:latin typeface="Informal Roman" pitchFamily="66" charset="0"/>
              </a:rPr>
              <a:t>demet</a:t>
            </a:r>
            <a:r>
              <a:rPr lang="en-US" b="1" dirty="0" smtClean="0">
                <a:latin typeface="Informal Roman" pitchFamily="66" charset="0"/>
              </a:rPr>
              <a:t> </a:t>
            </a:r>
            <a:r>
              <a:rPr lang="en-US" b="1" dirty="0" err="1" smtClean="0">
                <a:latin typeface="Informal Roman" pitchFamily="66" charset="0"/>
              </a:rPr>
              <a:t>qe</a:t>
            </a:r>
            <a:r>
              <a:rPr lang="en-US" b="1" dirty="0" smtClean="0">
                <a:latin typeface="Informal Roman" pitchFamily="66" charset="0"/>
              </a:rPr>
              <a:t> I </a:t>
            </a:r>
            <a:r>
              <a:rPr lang="en-US" b="1" dirty="0" err="1" smtClean="0">
                <a:latin typeface="Informal Roman" pitchFamily="66" charset="0"/>
              </a:rPr>
              <a:t>shkaktoi</a:t>
            </a:r>
            <a:r>
              <a:rPr lang="en-US" b="1" dirty="0" smtClean="0">
                <a:latin typeface="Informal Roman" pitchFamily="66" charset="0"/>
              </a:rPr>
              <a:t> </a:t>
            </a:r>
            <a:r>
              <a:rPr lang="en-US" b="1" dirty="0" err="1" smtClean="0">
                <a:latin typeface="Informal Roman" pitchFamily="66" charset="0"/>
              </a:rPr>
              <a:t>kjo</a:t>
            </a:r>
            <a:r>
              <a:rPr lang="en-US" b="1" dirty="0" smtClean="0">
                <a:latin typeface="Informal Roman" pitchFamily="66" charset="0"/>
              </a:rPr>
              <a:t> </a:t>
            </a:r>
            <a:r>
              <a:rPr lang="en-US" b="1" dirty="0" err="1" smtClean="0">
                <a:latin typeface="Informal Roman" pitchFamily="66" charset="0"/>
              </a:rPr>
              <a:t>lufte</a:t>
            </a:r>
            <a:r>
              <a:rPr lang="en-US" b="1" dirty="0" smtClean="0">
                <a:latin typeface="Informal Roman" pitchFamily="66" charset="0"/>
              </a:rPr>
              <a:t> </a:t>
            </a:r>
            <a:r>
              <a:rPr lang="en-US" b="1" dirty="0" err="1" smtClean="0">
                <a:latin typeface="Informal Roman" pitchFamily="66" charset="0"/>
              </a:rPr>
              <a:t>shoqeris</a:t>
            </a:r>
            <a:r>
              <a:rPr lang="en-US" b="1" dirty="0" smtClean="0">
                <a:latin typeface="Informal Roman" pitchFamily="66" charset="0"/>
              </a:rPr>
              <a:t> </a:t>
            </a:r>
            <a:r>
              <a:rPr lang="en-US" b="1" dirty="0" err="1" smtClean="0">
                <a:latin typeface="Informal Roman" pitchFamily="66" charset="0"/>
              </a:rPr>
              <a:t>njerezore</a:t>
            </a:r>
            <a:endParaRPr lang="en-US" b="1" dirty="0">
              <a:latin typeface="Informal Roman"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pperplate Gothic Bold" pitchFamily="34" charset="0"/>
              </a:rPr>
              <a:t>Plani</a:t>
            </a:r>
            <a:r>
              <a:rPr lang="en-US" dirty="0" smtClean="0">
                <a:latin typeface="Copperplate Gothic Bold" pitchFamily="34" charset="0"/>
              </a:rPr>
              <a:t> I </a:t>
            </a:r>
            <a:r>
              <a:rPr lang="en-US" dirty="0" err="1" smtClean="0">
                <a:latin typeface="Copperplate Gothic Bold" pitchFamily="34" charset="0"/>
              </a:rPr>
              <a:t>projektit</a:t>
            </a:r>
            <a:endParaRPr lang="en-US" dirty="0">
              <a:latin typeface="Copperplate Gothic Bold" pitchFamily="34" charset="0"/>
            </a:endParaRPr>
          </a:p>
        </p:txBody>
      </p:sp>
      <p:sp>
        <p:nvSpPr>
          <p:cNvPr id="3" name="Content Placeholder 2"/>
          <p:cNvSpPr>
            <a:spLocks noGrp="1"/>
          </p:cNvSpPr>
          <p:nvPr>
            <p:ph idx="1"/>
          </p:nvPr>
        </p:nvSpPr>
        <p:spPr/>
        <p:txBody>
          <a:bodyPr>
            <a:normAutofit/>
          </a:bodyPr>
          <a:lstStyle/>
          <a:p>
            <a:pPr>
              <a:buNone/>
            </a:pPr>
            <a:r>
              <a:rPr lang="en-US" sz="3600" b="1" dirty="0" smtClean="0">
                <a:latin typeface="Centaur" pitchFamily="18" charset="0"/>
              </a:rPr>
              <a:t>    </a:t>
            </a:r>
            <a:r>
              <a:rPr lang="en-US" sz="3600" b="1" dirty="0" err="1" smtClean="0">
                <a:latin typeface="Centaur" pitchFamily="18" charset="0"/>
              </a:rPr>
              <a:t>Une</a:t>
            </a:r>
            <a:r>
              <a:rPr lang="en-US" sz="3600" b="1" dirty="0" smtClean="0">
                <a:latin typeface="Centaur" pitchFamily="18" charset="0"/>
              </a:rPr>
              <a:t> ne </a:t>
            </a:r>
            <a:r>
              <a:rPr lang="en-US" sz="3600" b="1" dirty="0" err="1" smtClean="0">
                <a:latin typeface="Centaur" pitchFamily="18" charset="0"/>
              </a:rPr>
              <a:t>kete</a:t>
            </a:r>
            <a:r>
              <a:rPr lang="en-US" sz="3600" b="1" dirty="0" smtClean="0">
                <a:latin typeface="Centaur" pitchFamily="18" charset="0"/>
              </a:rPr>
              <a:t> </a:t>
            </a:r>
            <a:r>
              <a:rPr lang="en-US" sz="3600" b="1" dirty="0" err="1" smtClean="0">
                <a:latin typeface="Centaur" pitchFamily="18" charset="0"/>
              </a:rPr>
              <a:t>projekt</a:t>
            </a:r>
            <a:r>
              <a:rPr lang="en-US" sz="3600" b="1" dirty="0" smtClean="0">
                <a:latin typeface="Centaur" pitchFamily="18" charset="0"/>
              </a:rPr>
              <a:t> do </a:t>
            </a:r>
            <a:r>
              <a:rPr lang="en-US" sz="3600" b="1" dirty="0" err="1" smtClean="0">
                <a:latin typeface="Centaur" pitchFamily="18" charset="0"/>
              </a:rPr>
              <a:t>te</a:t>
            </a:r>
            <a:r>
              <a:rPr lang="en-US" sz="3600" b="1" dirty="0" smtClean="0">
                <a:latin typeface="Centaur" pitchFamily="18" charset="0"/>
              </a:rPr>
              <a:t> </a:t>
            </a:r>
            <a:r>
              <a:rPr lang="en-US" sz="3600" b="1" dirty="0" err="1" smtClean="0">
                <a:latin typeface="Centaur" pitchFamily="18" charset="0"/>
              </a:rPr>
              <a:t>flase</a:t>
            </a:r>
            <a:r>
              <a:rPr lang="en-US" sz="3600" b="1" dirty="0" smtClean="0">
                <a:latin typeface="Centaur" pitchFamily="18" charset="0"/>
              </a:rPr>
              <a:t> per </a:t>
            </a:r>
            <a:r>
              <a:rPr lang="en-US" sz="3600" b="1" dirty="0" err="1" smtClean="0">
                <a:latin typeface="Centaur" pitchFamily="18" charset="0"/>
              </a:rPr>
              <a:t>Hitlerin</a:t>
            </a:r>
            <a:r>
              <a:rPr lang="en-US" sz="3600" b="1" dirty="0" smtClean="0">
                <a:latin typeface="Centaur" pitchFamily="18" charset="0"/>
              </a:rPr>
              <a:t> </a:t>
            </a:r>
            <a:r>
              <a:rPr lang="en-US" sz="3600" b="1" dirty="0" err="1" smtClean="0">
                <a:latin typeface="Centaur" pitchFamily="18" charset="0"/>
              </a:rPr>
              <a:t>dhe</a:t>
            </a:r>
            <a:r>
              <a:rPr lang="en-US" sz="3600" b="1" dirty="0" smtClean="0">
                <a:latin typeface="Centaur" pitchFamily="18" charset="0"/>
              </a:rPr>
              <a:t> </a:t>
            </a:r>
            <a:r>
              <a:rPr lang="en-US" sz="3600" b="1" dirty="0" err="1" smtClean="0">
                <a:latin typeface="Centaur" pitchFamily="18" charset="0"/>
              </a:rPr>
              <a:t>Luften</a:t>
            </a:r>
            <a:r>
              <a:rPr lang="en-US" sz="3600" b="1" dirty="0" smtClean="0">
                <a:latin typeface="Centaur" pitchFamily="18" charset="0"/>
              </a:rPr>
              <a:t> e </a:t>
            </a:r>
            <a:r>
              <a:rPr lang="en-US" sz="3600" b="1" dirty="0" err="1" smtClean="0">
                <a:latin typeface="Centaur" pitchFamily="18" charset="0"/>
              </a:rPr>
              <a:t>dyte</a:t>
            </a:r>
            <a:r>
              <a:rPr lang="en-US" sz="3600" b="1" dirty="0" smtClean="0">
                <a:latin typeface="Centaur" pitchFamily="18" charset="0"/>
              </a:rPr>
              <a:t> </a:t>
            </a:r>
            <a:r>
              <a:rPr lang="en-US" sz="3600" b="1" dirty="0" err="1" smtClean="0">
                <a:latin typeface="Centaur" pitchFamily="18" charset="0"/>
              </a:rPr>
              <a:t>boterore.Te</a:t>
            </a:r>
            <a:r>
              <a:rPr lang="en-US" sz="3600" b="1" dirty="0" smtClean="0">
                <a:latin typeface="Centaur" pitchFamily="18" charset="0"/>
              </a:rPr>
              <a:t> </a:t>
            </a:r>
            <a:r>
              <a:rPr lang="en-US" sz="3600" b="1" dirty="0" err="1" smtClean="0">
                <a:latin typeface="Centaur" pitchFamily="18" charset="0"/>
              </a:rPr>
              <a:t>shpjegoj</a:t>
            </a:r>
            <a:r>
              <a:rPr lang="en-US" sz="3600" b="1" dirty="0" smtClean="0">
                <a:latin typeface="Centaur" pitchFamily="18" charset="0"/>
              </a:rPr>
              <a:t>  </a:t>
            </a:r>
            <a:r>
              <a:rPr lang="en-US" sz="3600" b="1" dirty="0" err="1" smtClean="0">
                <a:latin typeface="Centaur" pitchFamily="18" charset="0"/>
              </a:rPr>
              <a:t>figuren</a:t>
            </a:r>
            <a:r>
              <a:rPr lang="en-US" sz="3600" b="1" dirty="0" smtClean="0">
                <a:latin typeface="Centaur" pitchFamily="18" charset="0"/>
              </a:rPr>
              <a:t> e </a:t>
            </a:r>
            <a:r>
              <a:rPr lang="en-US" sz="3600" b="1" dirty="0" err="1" smtClean="0">
                <a:latin typeface="Centaur" pitchFamily="18" charset="0"/>
              </a:rPr>
              <a:t>Hitlerit</a:t>
            </a:r>
            <a:r>
              <a:rPr lang="en-US" sz="3600" b="1" dirty="0" smtClean="0">
                <a:latin typeface="Centaur" pitchFamily="18" charset="0"/>
              </a:rPr>
              <a:t> </a:t>
            </a:r>
            <a:r>
              <a:rPr lang="en-US" sz="3600" b="1" dirty="0" err="1" smtClean="0">
                <a:latin typeface="Centaur" pitchFamily="18" charset="0"/>
              </a:rPr>
              <a:t>dhe</a:t>
            </a:r>
            <a:r>
              <a:rPr lang="en-US" sz="3600" b="1" dirty="0" smtClean="0">
                <a:latin typeface="Centaur" pitchFamily="18" charset="0"/>
              </a:rPr>
              <a:t> </a:t>
            </a:r>
            <a:r>
              <a:rPr lang="en-US" sz="3600" b="1" dirty="0" err="1" smtClean="0">
                <a:latin typeface="Centaur" pitchFamily="18" charset="0"/>
              </a:rPr>
              <a:t>pozicionin</a:t>
            </a:r>
            <a:r>
              <a:rPr lang="en-US" sz="3600" b="1" dirty="0" smtClean="0">
                <a:latin typeface="Centaur" pitchFamily="18" charset="0"/>
              </a:rPr>
              <a:t> e </a:t>
            </a:r>
            <a:r>
              <a:rPr lang="en-US" sz="3600" b="1" dirty="0" err="1" smtClean="0">
                <a:latin typeface="Centaur" pitchFamily="18" charset="0"/>
              </a:rPr>
              <a:t>tij</a:t>
            </a:r>
            <a:r>
              <a:rPr lang="en-US" sz="3600" b="1" dirty="0" smtClean="0">
                <a:latin typeface="Centaur" pitchFamily="18" charset="0"/>
              </a:rPr>
              <a:t> ne </a:t>
            </a:r>
            <a:r>
              <a:rPr lang="en-US" sz="3600" b="1" dirty="0" err="1" smtClean="0">
                <a:latin typeface="Centaur" pitchFamily="18" charset="0"/>
              </a:rPr>
              <a:t>kete</a:t>
            </a:r>
            <a:r>
              <a:rPr lang="en-US" sz="3600" b="1" dirty="0" smtClean="0">
                <a:latin typeface="Centaur" pitchFamily="18" charset="0"/>
              </a:rPr>
              <a:t> </a:t>
            </a:r>
            <a:r>
              <a:rPr lang="en-US" sz="3600" b="1" dirty="0" err="1" smtClean="0">
                <a:latin typeface="Centaur" pitchFamily="18" charset="0"/>
              </a:rPr>
              <a:t>lufte.Gjithashtu</a:t>
            </a:r>
            <a:r>
              <a:rPr lang="en-US" sz="3600" b="1" dirty="0" smtClean="0">
                <a:latin typeface="Centaur" pitchFamily="18" charset="0"/>
              </a:rPr>
              <a:t> do </a:t>
            </a:r>
            <a:r>
              <a:rPr lang="en-US" sz="3600" b="1" dirty="0" err="1" smtClean="0">
                <a:latin typeface="Centaur" pitchFamily="18" charset="0"/>
              </a:rPr>
              <a:t>te</a:t>
            </a:r>
            <a:r>
              <a:rPr lang="en-US" sz="3600" b="1" dirty="0" smtClean="0">
                <a:latin typeface="Centaur" pitchFamily="18" charset="0"/>
              </a:rPr>
              <a:t> </a:t>
            </a:r>
            <a:r>
              <a:rPr lang="en-US" sz="3600" b="1" dirty="0" err="1" smtClean="0">
                <a:latin typeface="Centaur" pitchFamily="18" charset="0"/>
              </a:rPr>
              <a:t>flase</a:t>
            </a:r>
            <a:r>
              <a:rPr lang="en-US" sz="3600" b="1" dirty="0" smtClean="0">
                <a:latin typeface="Centaur" pitchFamily="18" charset="0"/>
              </a:rPr>
              <a:t> </a:t>
            </a:r>
            <a:r>
              <a:rPr lang="en-US" sz="3600" b="1" dirty="0" err="1" smtClean="0">
                <a:latin typeface="Centaur" pitchFamily="18" charset="0"/>
              </a:rPr>
              <a:t>edhe</a:t>
            </a:r>
            <a:r>
              <a:rPr lang="en-US" sz="3600" b="1" dirty="0" smtClean="0">
                <a:latin typeface="Centaur" pitchFamily="18" charset="0"/>
              </a:rPr>
              <a:t> per </a:t>
            </a:r>
            <a:r>
              <a:rPr lang="en-US" sz="3600" b="1" dirty="0" err="1" smtClean="0">
                <a:latin typeface="Centaur" pitchFamily="18" charset="0"/>
              </a:rPr>
              <a:t>permbajtjen</a:t>
            </a:r>
            <a:r>
              <a:rPr lang="en-US" sz="3600" b="1" dirty="0" smtClean="0">
                <a:latin typeface="Centaur" pitchFamily="18" charset="0"/>
              </a:rPr>
              <a:t> e </a:t>
            </a:r>
            <a:r>
              <a:rPr lang="en-US" sz="3600" b="1" dirty="0" err="1" smtClean="0">
                <a:latin typeface="Centaur" pitchFamily="18" charset="0"/>
              </a:rPr>
              <a:t>luftes</a:t>
            </a:r>
            <a:r>
              <a:rPr lang="en-US" sz="3600" b="1" dirty="0" smtClean="0">
                <a:latin typeface="Centaur" pitchFamily="18" charset="0"/>
              </a:rPr>
              <a:t> se </a:t>
            </a:r>
            <a:r>
              <a:rPr lang="en-US" sz="3600" b="1" dirty="0" err="1" smtClean="0">
                <a:latin typeface="Centaur" pitchFamily="18" charset="0"/>
              </a:rPr>
              <a:t>dyte</a:t>
            </a:r>
            <a:r>
              <a:rPr lang="en-US" sz="3600" b="1" dirty="0" smtClean="0">
                <a:latin typeface="Centaur" pitchFamily="18" charset="0"/>
              </a:rPr>
              <a:t> </a:t>
            </a:r>
            <a:r>
              <a:rPr lang="en-US" sz="3600" b="1" dirty="0" err="1" smtClean="0">
                <a:latin typeface="Centaur" pitchFamily="18" charset="0"/>
              </a:rPr>
              <a:t>boterore</a:t>
            </a:r>
            <a:r>
              <a:rPr lang="en-US" sz="3600" b="1" dirty="0" smtClean="0">
                <a:latin typeface="Centaur" pitchFamily="18" charset="0"/>
              </a:rPr>
              <a:t> </a:t>
            </a:r>
            <a:r>
              <a:rPr lang="en-US" sz="3600" b="1" dirty="0" err="1" smtClean="0">
                <a:latin typeface="Centaur" pitchFamily="18" charset="0"/>
              </a:rPr>
              <a:t>dhe</a:t>
            </a:r>
            <a:r>
              <a:rPr lang="en-US" sz="3600" b="1" dirty="0" smtClean="0">
                <a:latin typeface="Centaur" pitchFamily="18" charset="0"/>
              </a:rPr>
              <a:t> </a:t>
            </a:r>
            <a:r>
              <a:rPr lang="en-US" sz="3600" b="1" dirty="0" err="1" smtClean="0">
                <a:latin typeface="Centaur" pitchFamily="18" charset="0"/>
              </a:rPr>
              <a:t>shkaqet</a:t>
            </a:r>
            <a:r>
              <a:rPr lang="en-US" sz="3600" b="1" dirty="0" smtClean="0">
                <a:latin typeface="Centaur" pitchFamily="18" charset="0"/>
              </a:rPr>
              <a:t> </a:t>
            </a:r>
            <a:r>
              <a:rPr lang="en-US" sz="3600" b="1" dirty="0" err="1" smtClean="0">
                <a:latin typeface="Centaur" pitchFamily="18" charset="0"/>
              </a:rPr>
              <a:t>qe</a:t>
            </a:r>
            <a:r>
              <a:rPr lang="en-US" sz="3600" b="1" dirty="0" smtClean="0">
                <a:latin typeface="Centaur" pitchFamily="18" charset="0"/>
              </a:rPr>
              <a:t> </a:t>
            </a:r>
            <a:r>
              <a:rPr lang="en-US" sz="3600" b="1" dirty="0" err="1" smtClean="0">
                <a:latin typeface="Centaur" pitchFamily="18" charset="0"/>
              </a:rPr>
              <a:t>cuan</a:t>
            </a:r>
            <a:r>
              <a:rPr lang="en-US" sz="3600" b="1" dirty="0" smtClean="0">
                <a:latin typeface="Centaur" pitchFamily="18" charset="0"/>
              </a:rPr>
              <a:t> ne </a:t>
            </a:r>
            <a:r>
              <a:rPr lang="en-US" sz="3600" b="1" dirty="0" err="1" smtClean="0">
                <a:latin typeface="Centaur" pitchFamily="18" charset="0"/>
              </a:rPr>
              <a:t>kete</a:t>
            </a:r>
            <a:r>
              <a:rPr lang="en-US" sz="3600" b="1" dirty="0" smtClean="0">
                <a:latin typeface="Centaur" pitchFamily="18" charset="0"/>
              </a:rPr>
              <a:t> </a:t>
            </a:r>
            <a:r>
              <a:rPr lang="en-US" sz="3600" b="1" dirty="0" err="1" smtClean="0">
                <a:latin typeface="Centaur" pitchFamily="18" charset="0"/>
              </a:rPr>
              <a:t>lufte.Do</a:t>
            </a:r>
            <a:r>
              <a:rPr lang="en-US" sz="3600" b="1" dirty="0" smtClean="0">
                <a:latin typeface="Centaur" pitchFamily="18" charset="0"/>
              </a:rPr>
              <a:t> </a:t>
            </a:r>
            <a:r>
              <a:rPr lang="en-US" sz="3600" b="1" dirty="0" err="1" smtClean="0">
                <a:latin typeface="Centaur" pitchFamily="18" charset="0"/>
              </a:rPr>
              <a:t>te</a:t>
            </a:r>
            <a:r>
              <a:rPr lang="en-US" sz="3600" b="1" dirty="0" smtClean="0">
                <a:latin typeface="Centaur" pitchFamily="18" charset="0"/>
              </a:rPr>
              <a:t> </a:t>
            </a:r>
            <a:r>
              <a:rPr lang="en-US" sz="3600" b="1" dirty="0" err="1" smtClean="0">
                <a:latin typeface="Centaur" pitchFamily="18" charset="0"/>
              </a:rPr>
              <a:t>paraqes</a:t>
            </a:r>
            <a:r>
              <a:rPr lang="en-US" sz="3600" b="1" dirty="0" smtClean="0">
                <a:latin typeface="Centaur" pitchFamily="18" charset="0"/>
              </a:rPr>
              <a:t> </a:t>
            </a:r>
            <a:r>
              <a:rPr lang="en-US" sz="3600" b="1" dirty="0" err="1" smtClean="0">
                <a:latin typeface="Centaur" pitchFamily="18" charset="0"/>
              </a:rPr>
              <a:t>foto</a:t>
            </a:r>
            <a:r>
              <a:rPr lang="en-US" sz="3600" b="1" dirty="0" smtClean="0">
                <a:latin typeface="Centaur" pitchFamily="18" charset="0"/>
              </a:rPr>
              <a:t> </a:t>
            </a:r>
            <a:r>
              <a:rPr lang="en-US" sz="3600" b="1" dirty="0" err="1" smtClean="0">
                <a:latin typeface="Centaur" pitchFamily="18" charset="0"/>
              </a:rPr>
              <a:t>dhe</a:t>
            </a:r>
            <a:r>
              <a:rPr lang="en-US" sz="3600" b="1" dirty="0" smtClean="0">
                <a:latin typeface="Centaur" pitchFamily="18" charset="0"/>
              </a:rPr>
              <a:t> </a:t>
            </a:r>
            <a:r>
              <a:rPr lang="en-US" sz="3600" b="1" dirty="0" err="1" smtClean="0">
                <a:latin typeface="Centaur" pitchFamily="18" charset="0"/>
              </a:rPr>
              <a:t>thenie</a:t>
            </a:r>
            <a:r>
              <a:rPr lang="en-US" sz="3600" b="1" dirty="0" smtClean="0">
                <a:latin typeface="Centaur" pitchFamily="18" charset="0"/>
              </a:rPr>
              <a:t> </a:t>
            </a:r>
            <a:r>
              <a:rPr lang="en-US" sz="3600" b="1" dirty="0" err="1" smtClean="0">
                <a:latin typeface="Centaur" pitchFamily="18" charset="0"/>
              </a:rPr>
              <a:t>te</a:t>
            </a:r>
            <a:r>
              <a:rPr lang="en-US" sz="3600" b="1" dirty="0" smtClean="0">
                <a:latin typeface="Centaur" pitchFamily="18" charset="0"/>
              </a:rPr>
              <a:t> </a:t>
            </a:r>
            <a:r>
              <a:rPr lang="en-US" sz="3600" b="1" dirty="0" err="1" smtClean="0">
                <a:latin typeface="Centaur" pitchFamily="18" charset="0"/>
              </a:rPr>
              <a:t>Hitlerit</a:t>
            </a:r>
            <a:r>
              <a:rPr lang="en-US" sz="3600" b="1" dirty="0" smtClean="0">
                <a:latin typeface="Centaur" pitchFamily="18" charset="0"/>
              </a:rPr>
              <a:t> ne </a:t>
            </a:r>
            <a:r>
              <a:rPr lang="en-US" sz="3600" b="1" dirty="0" err="1" smtClean="0">
                <a:latin typeface="Centaur" pitchFamily="18" charset="0"/>
              </a:rPr>
              <a:t>kete</a:t>
            </a:r>
            <a:r>
              <a:rPr lang="en-US" sz="3600" b="1" dirty="0" smtClean="0">
                <a:latin typeface="Centaur" pitchFamily="18" charset="0"/>
              </a:rPr>
              <a:t> </a:t>
            </a:r>
            <a:r>
              <a:rPr lang="en-US" sz="3600" b="1" dirty="0" err="1" smtClean="0">
                <a:latin typeface="Centaur" pitchFamily="18" charset="0"/>
              </a:rPr>
              <a:t>lufte</a:t>
            </a:r>
            <a:endParaRPr lang="en-US" sz="3600" b="1" dirty="0">
              <a:latin typeface="Centaur"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US" sz="4800" dirty="0" err="1" smtClean="0">
                <a:latin typeface="Monotype Corsiva" pitchFamily="66" charset="0"/>
              </a:rPr>
              <a:t>Permbajtja</a:t>
            </a:r>
            <a:r>
              <a:rPr lang="en-US" sz="4800" dirty="0" smtClean="0">
                <a:latin typeface="Monotype Corsiva" pitchFamily="66" charset="0"/>
              </a:rPr>
              <a:t> e </a:t>
            </a:r>
            <a:r>
              <a:rPr lang="en-US" sz="4800" dirty="0" err="1" smtClean="0">
                <a:latin typeface="Monotype Corsiva" pitchFamily="66" charset="0"/>
              </a:rPr>
              <a:t>projektit</a:t>
            </a:r>
            <a:endParaRPr lang="en-US" sz="4800" dirty="0">
              <a:latin typeface="Monotype Corsiva" pitchFamily="66" charset="0"/>
            </a:endParaRPr>
          </a:p>
        </p:txBody>
      </p:sp>
      <p:sp>
        <p:nvSpPr>
          <p:cNvPr id="3" name="Content Placeholder 2"/>
          <p:cNvSpPr>
            <a:spLocks noGrp="1"/>
          </p:cNvSpPr>
          <p:nvPr>
            <p:ph idx="1"/>
          </p:nvPr>
        </p:nvSpPr>
        <p:spPr>
          <a:xfrm>
            <a:off x="428596" y="1142984"/>
            <a:ext cx="8229600" cy="4525963"/>
          </a:xfrm>
        </p:spPr>
        <p:txBody>
          <a:bodyPr>
            <a:noAutofit/>
          </a:bodyPr>
          <a:lstStyle/>
          <a:p>
            <a:pPr>
              <a:buFont typeface="Wingdings" pitchFamily="2" charset="2"/>
              <a:buChar char="Ø"/>
            </a:pPr>
            <a:r>
              <a:rPr lang="en-US" dirty="0" err="1" smtClean="0">
                <a:latin typeface="Monotype Corsiva" pitchFamily="66" charset="0"/>
              </a:rPr>
              <a:t>Lufta</a:t>
            </a:r>
            <a:r>
              <a:rPr lang="en-US" dirty="0" smtClean="0">
                <a:latin typeface="Monotype Corsiva" pitchFamily="66" charset="0"/>
              </a:rPr>
              <a:t> e </a:t>
            </a:r>
            <a:r>
              <a:rPr lang="en-US" dirty="0" err="1" smtClean="0">
                <a:latin typeface="Monotype Corsiva" pitchFamily="66" charset="0"/>
              </a:rPr>
              <a:t>dyte</a:t>
            </a:r>
            <a:r>
              <a:rPr lang="en-US" dirty="0" smtClean="0">
                <a:latin typeface="Monotype Corsiva" pitchFamily="66" charset="0"/>
              </a:rPr>
              <a:t> </a:t>
            </a:r>
            <a:r>
              <a:rPr lang="en-US" dirty="0" err="1" smtClean="0">
                <a:latin typeface="Monotype Corsiva" pitchFamily="66" charset="0"/>
              </a:rPr>
              <a:t>boterore</a:t>
            </a:r>
            <a:endParaRPr lang="en-US" dirty="0" smtClean="0">
              <a:latin typeface="Monotype Corsiva" pitchFamily="66" charset="0"/>
            </a:endParaRPr>
          </a:p>
          <a:p>
            <a:pPr>
              <a:buFont typeface="Wingdings" pitchFamily="2" charset="2"/>
              <a:buChar char="Ø"/>
            </a:pPr>
            <a:r>
              <a:rPr lang="en-US" dirty="0" err="1" smtClean="0">
                <a:latin typeface="Monotype Corsiva" pitchFamily="66" charset="0"/>
              </a:rPr>
              <a:t>Shkaqet</a:t>
            </a:r>
            <a:r>
              <a:rPr lang="en-US" dirty="0" smtClean="0">
                <a:latin typeface="Monotype Corsiva" pitchFamily="66" charset="0"/>
              </a:rPr>
              <a:t> e </a:t>
            </a:r>
            <a:r>
              <a:rPr lang="en-US" dirty="0" err="1" smtClean="0">
                <a:latin typeface="Monotype Corsiva" pitchFamily="66" charset="0"/>
              </a:rPr>
              <a:t>luftes</a:t>
            </a:r>
            <a:r>
              <a:rPr lang="en-US" dirty="0" smtClean="0">
                <a:latin typeface="Monotype Corsiva" pitchFamily="66" charset="0"/>
              </a:rPr>
              <a:t> se </a:t>
            </a:r>
            <a:r>
              <a:rPr lang="en-US" dirty="0" err="1" smtClean="0">
                <a:latin typeface="Monotype Corsiva" pitchFamily="66" charset="0"/>
              </a:rPr>
              <a:t>dyte</a:t>
            </a:r>
            <a:r>
              <a:rPr lang="en-US" dirty="0" smtClean="0">
                <a:latin typeface="Monotype Corsiva" pitchFamily="66" charset="0"/>
              </a:rPr>
              <a:t> </a:t>
            </a:r>
            <a:r>
              <a:rPr lang="en-US" dirty="0" err="1" smtClean="0">
                <a:latin typeface="Monotype Corsiva" pitchFamily="66" charset="0"/>
              </a:rPr>
              <a:t>boterore</a:t>
            </a:r>
            <a:endParaRPr lang="en-US" dirty="0" smtClean="0">
              <a:latin typeface="Monotype Corsiva" pitchFamily="66" charset="0"/>
            </a:endParaRPr>
          </a:p>
          <a:p>
            <a:pPr>
              <a:buFont typeface="Wingdings" pitchFamily="2" charset="2"/>
              <a:buChar char="Ø"/>
            </a:pPr>
            <a:r>
              <a:rPr lang="en-US" dirty="0" err="1" smtClean="0">
                <a:latin typeface="Monotype Corsiva" pitchFamily="66" charset="0"/>
              </a:rPr>
              <a:t>Ngjarjet</a:t>
            </a:r>
            <a:r>
              <a:rPr lang="en-US" dirty="0" smtClean="0">
                <a:latin typeface="Monotype Corsiva" pitchFamily="66" charset="0"/>
              </a:rPr>
              <a:t> e </a:t>
            </a:r>
            <a:r>
              <a:rPr lang="en-US" dirty="0" err="1" smtClean="0">
                <a:latin typeface="Monotype Corsiva" pitchFamily="66" charset="0"/>
              </a:rPr>
              <a:t>luftes</a:t>
            </a:r>
            <a:endParaRPr lang="en-US" dirty="0" smtClean="0">
              <a:latin typeface="Monotype Corsiva" pitchFamily="66" charset="0"/>
            </a:endParaRPr>
          </a:p>
          <a:p>
            <a:pPr>
              <a:buFont typeface="Wingdings" pitchFamily="2" charset="2"/>
              <a:buChar char="Ø"/>
            </a:pPr>
            <a:r>
              <a:rPr lang="en-US" dirty="0" smtClean="0">
                <a:latin typeface="Monotype Corsiva" pitchFamily="66" charset="0"/>
              </a:rPr>
              <a:t>Adolf </a:t>
            </a:r>
            <a:r>
              <a:rPr lang="en-US" dirty="0" err="1" smtClean="0">
                <a:latin typeface="Monotype Corsiva" pitchFamily="66" charset="0"/>
              </a:rPr>
              <a:t>Hitleri</a:t>
            </a:r>
            <a:endParaRPr lang="en-US" dirty="0" smtClean="0">
              <a:latin typeface="Monotype Corsiva" pitchFamily="66" charset="0"/>
            </a:endParaRPr>
          </a:p>
          <a:p>
            <a:pPr>
              <a:buFont typeface="Wingdings" pitchFamily="2" charset="2"/>
              <a:buChar char="Ø"/>
            </a:pPr>
            <a:r>
              <a:rPr lang="en-US" dirty="0" err="1" smtClean="0">
                <a:latin typeface="Monotype Corsiva" pitchFamily="66" charset="0"/>
              </a:rPr>
              <a:t>Vdekja</a:t>
            </a:r>
            <a:r>
              <a:rPr lang="en-US" dirty="0" smtClean="0">
                <a:latin typeface="Monotype Corsiva" pitchFamily="66" charset="0"/>
              </a:rPr>
              <a:t> e </a:t>
            </a:r>
            <a:r>
              <a:rPr lang="en-US" dirty="0" err="1" smtClean="0">
                <a:latin typeface="Monotype Corsiva" pitchFamily="66" charset="0"/>
              </a:rPr>
              <a:t>Hitlerit</a:t>
            </a:r>
            <a:endParaRPr lang="en-US" dirty="0" smtClean="0">
              <a:latin typeface="Monotype Corsiva" pitchFamily="66" charset="0"/>
            </a:endParaRPr>
          </a:p>
          <a:p>
            <a:pPr>
              <a:buFont typeface="Wingdings" pitchFamily="2" charset="2"/>
              <a:buChar char="Ø"/>
            </a:pPr>
            <a:r>
              <a:rPr lang="en-US" dirty="0" err="1" smtClean="0">
                <a:latin typeface="Monotype Corsiva" pitchFamily="66" charset="0"/>
              </a:rPr>
              <a:t>Thenie</a:t>
            </a:r>
            <a:r>
              <a:rPr lang="en-US" dirty="0" smtClean="0">
                <a:latin typeface="Monotype Corsiva" pitchFamily="66" charset="0"/>
              </a:rPr>
              <a:t> </a:t>
            </a:r>
            <a:r>
              <a:rPr lang="en-US" dirty="0" err="1" smtClean="0">
                <a:latin typeface="Monotype Corsiva" pitchFamily="66" charset="0"/>
              </a:rPr>
              <a:t>nga</a:t>
            </a:r>
            <a:r>
              <a:rPr lang="en-US" dirty="0" smtClean="0">
                <a:latin typeface="Monotype Corsiva" pitchFamily="66" charset="0"/>
              </a:rPr>
              <a:t> Adolf </a:t>
            </a:r>
            <a:r>
              <a:rPr lang="en-US" dirty="0" err="1" smtClean="0">
                <a:latin typeface="Monotype Corsiva" pitchFamily="66" charset="0"/>
              </a:rPr>
              <a:t>Hitleri</a:t>
            </a:r>
            <a:endParaRPr lang="en-US" dirty="0" smtClean="0">
              <a:latin typeface="Monotype Corsiva" pitchFamily="66" charset="0"/>
            </a:endParaRPr>
          </a:p>
          <a:p>
            <a:pPr>
              <a:buFont typeface="Wingdings" pitchFamily="2" charset="2"/>
              <a:buChar char="Ø"/>
            </a:pPr>
            <a:r>
              <a:rPr lang="en-US" dirty="0" err="1" smtClean="0">
                <a:latin typeface="Monotype Corsiva" pitchFamily="66" charset="0"/>
              </a:rPr>
              <a:t>Foto</a:t>
            </a:r>
            <a:r>
              <a:rPr lang="en-US" dirty="0" smtClean="0">
                <a:latin typeface="Monotype Corsiva" pitchFamily="66" charset="0"/>
              </a:rPr>
              <a:t> </a:t>
            </a:r>
            <a:r>
              <a:rPr lang="en-US" dirty="0" err="1" smtClean="0">
                <a:latin typeface="Monotype Corsiva" pitchFamily="66" charset="0"/>
              </a:rPr>
              <a:t>gjate</a:t>
            </a:r>
            <a:r>
              <a:rPr lang="en-US" dirty="0" smtClean="0">
                <a:latin typeface="Monotype Corsiva" pitchFamily="66" charset="0"/>
              </a:rPr>
              <a:t> </a:t>
            </a:r>
            <a:r>
              <a:rPr lang="en-US" dirty="0" err="1" smtClean="0">
                <a:latin typeface="Monotype Corsiva" pitchFamily="66" charset="0"/>
              </a:rPr>
              <a:t>Luftes</a:t>
            </a:r>
            <a:endParaRPr lang="en-US" dirty="0" smtClean="0">
              <a:latin typeface="Monotype Corsiva" pitchFamily="66" charset="0"/>
            </a:endParaRPr>
          </a:p>
          <a:p>
            <a:pPr>
              <a:buFont typeface="Wingdings" pitchFamily="2" charset="2"/>
              <a:buChar char="Ø"/>
            </a:pPr>
            <a:r>
              <a:rPr lang="en-US" dirty="0" err="1" smtClean="0">
                <a:latin typeface="Monotype Corsiva" pitchFamily="66" charset="0"/>
              </a:rPr>
              <a:t>Pasojat</a:t>
            </a:r>
            <a:r>
              <a:rPr lang="en-US" dirty="0" smtClean="0">
                <a:latin typeface="Monotype Corsiva" pitchFamily="66" charset="0"/>
              </a:rPr>
              <a:t> e </a:t>
            </a:r>
            <a:r>
              <a:rPr lang="en-US" dirty="0" err="1" smtClean="0">
                <a:latin typeface="Monotype Corsiva" pitchFamily="66" charset="0"/>
              </a:rPr>
              <a:t>luftes</a:t>
            </a:r>
            <a:endParaRPr lang="en-US" dirty="0" smtClean="0">
              <a:latin typeface="Monotype Corsiva" pitchFamily="66" charset="0"/>
            </a:endParaRPr>
          </a:p>
          <a:p>
            <a:pPr>
              <a:buFont typeface="Wingdings" pitchFamily="2" charset="2"/>
              <a:buChar char="Ø"/>
            </a:pPr>
            <a:r>
              <a:rPr lang="en-US" dirty="0" err="1" smtClean="0">
                <a:latin typeface="Monotype Corsiva" pitchFamily="66" charset="0"/>
              </a:rPr>
              <a:t>Humbjet</a:t>
            </a:r>
            <a:r>
              <a:rPr lang="en-US" dirty="0" smtClean="0">
                <a:latin typeface="Monotype Corsiva" pitchFamily="66" charset="0"/>
              </a:rPr>
              <a:t> e </a:t>
            </a:r>
            <a:r>
              <a:rPr lang="en-US" dirty="0" err="1" smtClean="0">
                <a:latin typeface="Monotype Corsiva" pitchFamily="66" charset="0"/>
              </a:rPr>
              <a:t>luftes</a:t>
            </a:r>
            <a:r>
              <a:rPr lang="en-US" dirty="0" smtClean="0">
                <a:latin typeface="Monotype Corsiva" pitchFamily="66" charset="0"/>
              </a:rPr>
              <a:t> </a:t>
            </a:r>
            <a:endParaRPr lang="en-US" dirty="0" smtClean="0">
              <a:latin typeface="Monotype Corsiva" pitchFamily="66" charset="0"/>
            </a:endParaRPr>
          </a:p>
          <a:p>
            <a:pPr>
              <a:buFont typeface="Wingdings" pitchFamily="2" charset="2"/>
              <a:buChar char="Ø"/>
            </a:pPr>
            <a:endParaRPr lang="en-US" dirty="0" smtClean="0">
              <a:latin typeface="Monotype Corsiva" pitchFamily="66" charset="0"/>
            </a:endParaRPr>
          </a:p>
          <a:p>
            <a:pPr>
              <a:buFont typeface="Wingdings" pitchFamily="2" charset="2"/>
              <a:buChar char="Ø"/>
            </a:pPr>
            <a:endParaRPr lang="en-US" dirty="0" smtClean="0">
              <a:latin typeface="Monotype Corsiva" pitchFamily="66" charset="0"/>
            </a:endParaRPr>
          </a:p>
          <a:p>
            <a:pPr>
              <a:buFont typeface="Wingdings" pitchFamily="2" charset="2"/>
              <a:buChar char="Ø"/>
            </a:pPr>
            <a:endParaRPr lang="en-US" dirty="0">
              <a:latin typeface="Monotype Corsiva"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214282" y="1214422"/>
            <a:ext cx="8515352" cy="5097467"/>
          </a:xfrm>
        </p:spPr>
        <p:txBody>
          <a:bodyPr>
            <a:noAutofit/>
          </a:bodyPr>
          <a:lstStyle/>
          <a:p>
            <a:pPr>
              <a:buNone/>
            </a:pPr>
            <a:r>
              <a:rPr lang="en-US" sz="3600" b="1" dirty="0" smtClean="0">
                <a:latin typeface="Monotype Corsiva" pitchFamily="66" charset="0"/>
              </a:rPr>
              <a:t>                      </a:t>
            </a:r>
            <a:r>
              <a:rPr lang="en-US" sz="3600" b="1" dirty="0" err="1" smtClean="0">
                <a:latin typeface="Monotype Corsiva" pitchFamily="66" charset="0"/>
              </a:rPr>
              <a:t>Lufta</a:t>
            </a:r>
            <a:r>
              <a:rPr lang="en-US" sz="3600" b="1" dirty="0" smtClean="0">
                <a:latin typeface="Monotype Corsiva" pitchFamily="66" charset="0"/>
              </a:rPr>
              <a:t> e II-</a:t>
            </a:r>
            <a:r>
              <a:rPr lang="en-US" sz="3600" b="1" dirty="0" err="1" smtClean="0">
                <a:latin typeface="Monotype Corsiva" pitchFamily="66" charset="0"/>
              </a:rPr>
              <a:t>te</a:t>
            </a:r>
            <a:r>
              <a:rPr lang="en-US" sz="3600" b="1" dirty="0" smtClean="0">
                <a:latin typeface="Monotype Corsiva" pitchFamily="66" charset="0"/>
              </a:rPr>
              <a:t> </a:t>
            </a:r>
            <a:r>
              <a:rPr lang="en-US" sz="3600" b="1" dirty="0" err="1" smtClean="0">
                <a:latin typeface="Monotype Corsiva" pitchFamily="66" charset="0"/>
              </a:rPr>
              <a:t>Boterore</a:t>
            </a:r>
            <a:r>
              <a:rPr lang="en-US" sz="3600" b="1" dirty="0" smtClean="0">
                <a:latin typeface="Monotype Corsiva" pitchFamily="66" charset="0"/>
              </a:rPr>
              <a:t>                  </a:t>
            </a:r>
            <a:r>
              <a:rPr lang="en-US" sz="2000" b="1" dirty="0" smtClean="0">
                <a:latin typeface="Monotype Corsiva" pitchFamily="66" charset="0"/>
              </a:rPr>
              <a:t>(1)</a:t>
            </a:r>
            <a:endParaRPr lang="en-US" sz="3600" b="1" dirty="0" smtClean="0">
              <a:latin typeface="Monotype Corsiva" pitchFamily="66" charset="0"/>
            </a:endParaRPr>
          </a:p>
          <a:p>
            <a:pPr>
              <a:buNone/>
            </a:pPr>
            <a:endParaRPr lang="en-US" sz="3600" b="1" dirty="0" smtClean="0">
              <a:latin typeface="Monotype Corsiva" pitchFamily="66" charset="0"/>
            </a:endParaRPr>
          </a:p>
          <a:p>
            <a:pPr>
              <a:buNone/>
            </a:pPr>
            <a:r>
              <a:rPr lang="en-US" sz="2800" b="1" dirty="0" smtClean="0">
                <a:latin typeface="Bradley Hand ITC" pitchFamily="66" charset="0"/>
              </a:rPr>
              <a:t>    </a:t>
            </a:r>
            <a:r>
              <a:rPr lang="en-US" sz="2800" b="1" dirty="0" err="1" smtClean="0">
                <a:latin typeface="Bradley Hand ITC" pitchFamily="66" charset="0"/>
              </a:rPr>
              <a:t>Lufta</a:t>
            </a:r>
            <a:r>
              <a:rPr lang="en-US" sz="2800" b="1" dirty="0" smtClean="0">
                <a:latin typeface="Bradley Hand ITC" pitchFamily="66" charset="0"/>
              </a:rPr>
              <a:t> e II-</a:t>
            </a:r>
            <a:r>
              <a:rPr lang="en-US" sz="2800" b="1" dirty="0" err="1" smtClean="0">
                <a:latin typeface="Bradley Hand ITC" pitchFamily="66" charset="0"/>
              </a:rPr>
              <a:t>te</a:t>
            </a:r>
            <a:r>
              <a:rPr lang="en-US" sz="2800" b="1" dirty="0" smtClean="0">
                <a:latin typeface="Bradley Hand ITC" pitchFamily="66" charset="0"/>
              </a:rPr>
              <a:t> </a:t>
            </a:r>
            <a:r>
              <a:rPr lang="en-US" sz="2800" b="1" dirty="0" err="1" smtClean="0">
                <a:latin typeface="Bradley Hand ITC" pitchFamily="66" charset="0"/>
              </a:rPr>
              <a:t>Boterore</a:t>
            </a:r>
            <a:r>
              <a:rPr lang="en-US" sz="2800" b="1" dirty="0" smtClean="0">
                <a:latin typeface="Bradley Hand ITC" pitchFamily="66" charset="0"/>
              </a:rPr>
              <a:t> </a:t>
            </a:r>
            <a:r>
              <a:rPr lang="en-US" sz="2800" b="1" dirty="0" err="1" smtClean="0">
                <a:latin typeface="Bradley Hand ITC" pitchFamily="66" charset="0"/>
              </a:rPr>
              <a:t>ishte</a:t>
            </a:r>
            <a:r>
              <a:rPr lang="en-US" sz="2800" b="1" dirty="0" smtClean="0">
                <a:latin typeface="Bradley Hand ITC" pitchFamily="66" charset="0"/>
              </a:rPr>
              <a:t> </a:t>
            </a:r>
            <a:r>
              <a:rPr lang="en-US" sz="2800" b="1" dirty="0" err="1" smtClean="0">
                <a:latin typeface="Bradley Hand ITC" pitchFamily="66" charset="0"/>
              </a:rPr>
              <a:t>nje</a:t>
            </a:r>
            <a:r>
              <a:rPr lang="en-US" sz="2800" b="1" dirty="0" smtClean="0">
                <a:latin typeface="Bradley Hand ITC" pitchFamily="66" charset="0"/>
              </a:rPr>
              <a:t> </a:t>
            </a:r>
            <a:r>
              <a:rPr lang="en-US" sz="2800" b="1" dirty="0" err="1" smtClean="0">
                <a:latin typeface="Bradley Hand ITC" pitchFamily="66" charset="0"/>
              </a:rPr>
              <a:t>nga</a:t>
            </a:r>
            <a:r>
              <a:rPr lang="en-US" sz="2800" b="1" dirty="0" smtClean="0">
                <a:latin typeface="Bradley Hand ITC" pitchFamily="66" charset="0"/>
              </a:rPr>
              <a:t> </a:t>
            </a:r>
            <a:r>
              <a:rPr lang="en-US" sz="2800" b="1" dirty="0" err="1" smtClean="0">
                <a:latin typeface="Bradley Hand ITC" pitchFamily="66" charset="0"/>
              </a:rPr>
              <a:t>luftrat</a:t>
            </a:r>
            <a:r>
              <a:rPr lang="en-US" sz="2800" b="1" dirty="0" smtClean="0">
                <a:latin typeface="Bradley Hand ITC" pitchFamily="66" charset="0"/>
              </a:rPr>
              <a:t> me </a:t>
            </a:r>
            <a:r>
              <a:rPr lang="en-US" sz="2800" b="1" dirty="0" err="1" smtClean="0">
                <a:latin typeface="Bradley Hand ITC" pitchFamily="66" charset="0"/>
              </a:rPr>
              <a:t>te</a:t>
            </a:r>
            <a:r>
              <a:rPr lang="en-US" sz="2800" b="1" dirty="0" smtClean="0">
                <a:latin typeface="Bradley Hand ITC" pitchFamily="66" charset="0"/>
              </a:rPr>
              <a:t> </a:t>
            </a:r>
            <a:r>
              <a:rPr lang="en-US" sz="2800" b="1" dirty="0" err="1" smtClean="0">
                <a:latin typeface="Bradley Hand ITC" pitchFamily="66" charset="0"/>
              </a:rPr>
              <a:t>pergjakshme</a:t>
            </a:r>
            <a:r>
              <a:rPr lang="en-US" sz="2800" b="1" dirty="0" smtClean="0">
                <a:latin typeface="Bradley Hand ITC" pitchFamily="66" charset="0"/>
              </a:rPr>
              <a:t> ne </a:t>
            </a:r>
            <a:r>
              <a:rPr lang="en-US" sz="2800" b="1" dirty="0" err="1" smtClean="0">
                <a:latin typeface="Bradley Hand ITC" pitchFamily="66" charset="0"/>
              </a:rPr>
              <a:t>histori.Shakaqet</a:t>
            </a:r>
            <a:r>
              <a:rPr lang="en-US" sz="2800" b="1" dirty="0" smtClean="0">
                <a:latin typeface="Bradley Hand ITC" pitchFamily="66" charset="0"/>
              </a:rPr>
              <a:t> e </a:t>
            </a:r>
            <a:r>
              <a:rPr lang="en-US" sz="2800" b="1" dirty="0" err="1" smtClean="0">
                <a:latin typeface="Bradley Hand ITC" pitchFamily="66" charset="0"/>
              </a:rPr>
              <a:t>luftes</a:t>
            </a:r>
            <a:r>
              <a:rPr lang="en-US" sz="2800" b="1" dirty="0" smtClean="0">
                <a:latin typeface="Bradley Hand ITC" pitchFamily="66" charset="0"/>
              </a:rPr>
              <a:t> </a:t>
            </a:r>
            <a:r>
              <a:rPr lang="en-US" sz="2800" b="1" dirty="0" err="1" smtClean="0">
                <a:latin typeface="Bradley Hand ITC" pitchFamily="66" charset="0"/>
              </a:rPr>
              <a:t>ishin</a:t>
            </a:r>
            <a:r>
              <a:rPr lang="en-US" sz="2800" b="1" dirty="0" smtClean="0">
                <a:latin typeface="Bradley Hand ITC" pitchFamily="66" charset="0"/>
              </a:rPr>
              <a:t> </a:t>
            </a:r>
            <a:r>
              <a:rPr lang="en-US" sz="2800" b="1" dirty="0" err="1" smtClean="0">
                <a:latin typeface="Bradley Hand ITC" pitchFamily="66" charset="0"/>
              </a:rPr>
              <a:t>kto</a:t>
            </a:r>
            <a:r>
              <a:rPr lang="en-US" sz="2800" b="1" dirty="0" smtClean="0">
                <a:latin typeface="Bradley Hand ITC" pitchFamily="66" charset="0"/>
              </a:rPr>
              <a:t>:</a:t>
            </a:r>
          </a:p>
          <a:p>
            <a:pPr>
              <a:buNone/>
            </a:pPr>
            <a:endParaRPr lang="en-US" sz="2800" b="1" dirty="0" smtClean="0">
              <a:latin typeface="Bradley Hand ITC" pitchFamily="66" charset="0"/>
            </a:endParaRPr>
          </a:p>
          <a:p>
            <a:pPr>
              <a:buFont typeface="Wingdings" pitchFamily="2" charset="2"/>
              <a:buChar char="Ø"/>
            </a:pPr>
            <a:r>
              <a:rPr lang="en-US" sz="2800" b="1" dirty="0" err="1" smtClean="0">
                <a:latin typeface="Bradley Hand ITC" pitchFamily="66" charset="0"/>
              </a:rPr>
              <a:t>Vendosja</a:t>
            </a:r>
            <a:r>
              <a:rPr lang="en-US" sz="2800" b="1" dirty="0" smtClean="0">
                <a:latin typeface="Bradley Hand ITC" pitchFamily="66" charset="0"/>
              </a:rPr>
              <a:t> e </a:t>
            </a:r>
            <a:r>
              <a:rPr lang="en-US" sz="2800" b="1" dirty="0" err="1" smtClean="0">
                <a:latin typeface="Bradley Hand ITC" pitchFamily="66" charset="0"/>
              </a:rPr>
              <a:t>rregjimeve</a:t>
            </a:r>
            <a:r>
              <a:rPr lang="en-US" sz="2800" b="1" dirty="0" smtClean="0">
                <a:latin typeface="Bradley Hand ITC" pitchFamily="66" charset="0"/>
              </a:rPr>
              <a:t> </a:t>
            </a:r>
            <a:r>
              <a:rPr lang="en-US" sz="2800" b="1" dirty="0" err="1" smtClean="0">
                <a:latin typeface="Bradley Hand ITC" pitchFamily="66" charset="0"/>
              </a:rPr>
              <a:t>totalitare</a:t>
            </a:r>
            <a:r>
              <a:rPr lang="en-US" sz="2800" b="1" dirty="0" smtClean="0">
                <a:latin typeface="Bradley Hand ITC" pitchFamily="66" charset="0"/>
              </a:rPr>
              <a:t> ne </a:t>
            </a:r>
            <a:r>
              <a:rPr lang="en-US" sz="2800" b="1" dirty="0" err="1" smtClean="0">
                <a:latin typeface="Bradley Hand ITC" pitchFamily="66" charset="0"/>
              </a:rPr>
              <a:t>disa</a:t>
            </a:r>
            <a:r>
              <a:rPr lang="en-US" sz="2800" b="1" dirty="0" smtClean="0">
                <a:latin typeface="Bradley Hand ITC" pitchFamily="66" charset="0"/>
              </a:rPr>
              <a:t> </a:t>
            </a:r>
            <a:r>
              <a:rPr lang="en-US" sz="2800" b="1" dirty="0" err="1" smtClean="0">
                <a:latin typeface="Bradley Hand ITC" pitchFamily="66" charset="0"/>
              </a:rPr>
              <a:t>vende</a:t>
            </a:r>
            <a:r>
              <a:rPr lang="en-US" sz="2800" b="1" dirty="0" smtClean="0">
                <a:latin typeface="Bradley Hand ITC" pitchFamily="66" charset="0"/>
              </a:rPr>
              <a:t> </a:t>
            </a:r>
            <a:r>
              <a:rPr lang="en-US" sz="2800" b="1" dirty="0" err="1" smtClean="0">
                <a:latin typeface="Bradley Hand ITC" pitchFamily="66" charset="0"/>
              </a:rPr>
              <a:t>te</a:t>
            </a:r>
            <a:r>
              <a:rPr lang="en-US" sz="2800" b="1" dirty="0" smtClean="0">
                <a:latin typeface="Bradley Hand ITC" pitchFamily="66" charset="0"/>
              </a:rPr>
              <a:t> EU</a:t>
            </a:r>
          </a:p>
          <a:p>
            <a:pPr>
              <a:buFont typeface="Wingdings" pitchFamily="2" charset="2"/>
              <a:buChar char="Ø"/>
            </a:pPr>
            <a:r>
              <a:rPr lang="en-US" sz="2800" b="1" dirty="0" err="1" smtClean="0">
                <a:latin typeface="Bradley Hand ITC" pitchFamily="66" charset="0"/>
              </a:rPr>
              <a:t>Zhvillimi</a:t>
            </a:r>
            <a:r>
              <a:rPr lang="en-US" sz="2800" b="1" dirty="0" smtClean="0">
                <a:latin typeface="Bradley Hand ITC" pitchFamily="66" charset="0"/>
              </a:rPr>
              <a:t> I </a:t>
            </a:r>
            <a:r>
              <a:rPr lang="en-US" sz="2800" b="1" dirty="0" err="1" smtClean="0">
                <a:latin typeface="Bradley Hand ITC" pitchFamily="66" charset="0"/>
              </a:rPr>
              <a:t>nacionalizmit</a:t>
            </a:r>
            <a:r>
              <a:rPr lang="en-US" sz="2800" b="1" dirty="0" smtClean="0">
                <a:latin typeface="Bradley Hand ITC" pitchFamily="66" charset="0"/>
              </a:rPr>
              <a:t> </a:t>
            </a:r>
            <a:r>
              <a:rPr lang="en-US" sz="2800" b="1" dirty="0" err="1" smtClean="0">
                <a:latin typeface="Bradley Hand ITC" pitchFamily="66" charset="0"/>
              </a:rPr>
              <a:t>ekonomik</a:t>
            </a:r>
            <a:endParaRPr lang="en-US" sz="2800" b="1" dirty="0" smtClean="0">
              <a:latin typeface="Bradley Hand ITC" pitchFamily="66" charset="0"/>
            </a:endParaRPr>
          </a:p>
          <a:p>
            <a:pPr>
              <a:buFont typeface="Wingdings" pitchFamily="2" charset="2"/>
              <a:buChar char="Ø"/>
            </a:pPr>
            <a:r>
              <a:rPr lang="en-US" sz="2800" b="1" dirty="0" err="1" smtClean="0">
                <a:latin typeface="Bradley Hand ITC" pitchFamily="66" charset="0"/>
              </a:rPr>
              <a:t>Formimi</a:t>
            </a:r>
            <a:r>
              <a:rPr lang="en-US" sz="2800" b="1" dirty="0" smtClean="0">
                <a:latin typeface="Bradley Hand ITC" pitchFamily="66" charset="0"/>
              </a:rPr>
              <a:t> I </a:t>
            </a:r>
            <a:r>
              <a:rPr lang="en-US" sz="2800" b="1" dirty="0" err="1" smtClean="0">
                <a:latin typeface="Bradley Hand ITC" pitchFamily="66" charset="0"/>
              </a:rPr>
              <a:t>boshteve</a:t>
            </a:r>
            <a:r>
              <a:rPr lang="en-US" sz="2800" b="1" dirty="0" smtClean="0">
                <a:latin typeface="Bradley Hand ITC" pitchFamily="66" charset="0"/>
              </a:rPr>
              <a:t> </a:t>
            </a:r>
            <a:r>
              <a:rPr lang="en-US" sz="2800" b="1" dirty="0" err="1" smtClean="0">
                <a:latin typeface="Bradley Hand ITC" pitchFamily="66" charset="0"/>
              </a:rPr>
              <a:t>kundershtare</a:t>
            </a:r>
            <a:r>
              <a:rPr lang="en-US" sz="2800" b="1" dirty="0" smtClean="0">
                <a:latin typeface="Bradley Hand ITC" pitchFamily="66" charset="0"/>
              </a:rPr>
              <a:t/>
            </a:r>
            <a:br>
              <a:rPr lang="en-US" sz="2800" b="1" dirty="0" smtClean="0">
                <a:latin typeface="Bradley Hand ITC" pitchFamily="66" charset="0"/>
              </a:rPr>
            </a:br>
            <a:r>
              <a:rPr lang="en-US" sz="2800" b="1" dirty="0" smtClean="0">
                <a:latin typeface="Bradley Hand ITC" pitchFamily="66" charset="0"/>
              </a:rPr>
              <a:t/>
            </a:r>
            <a:br>
              <a:rPr lang="en-US" sz="2800" b="1" dirty="0" smtClean="0">
                <a:latin typeface="Bradley Hand ITC" pitchFamily="66" charset="0"/>
              </a:rPr>
            </a:br>
            <a:r>
              <a:rPr lang="en-US" sz="2800" b="1" dirty="0" smtClean="0">
                <a:latin typeface="Bradley Hand ITC" pitchFamily="66" charset="0"/>
              </a:rPr>
              <a:t/>
            </a:r>
            <a:br>
              <a:rPr lang="en-US" sz="2800" b="1" dirty="0" smtClean="0">
                <a:latin typeface="Bradley Hand ITC" pitchFamily="66" charset="0"/>
              </a:rPr>
            </a:br>
            <a:r>
              <a:rPr lang="en-US" sz="2800" dirty="0" smtClean="0"/>
              <a:t/>
            </a:r>
            <a:br>
              <a:rPr lang="en-US" sz="2800" dirty="0" smtClean="0"/>
            </a:br>
            <a:endParaRPr lang="en-US" sz="2800" dirty="0"/>
          </a:p>
        </p:txBody>
      </p:sp>
      <p:sp>
        <p:nvSpPr>
          <p:cNvPr id="5" name="Title 1"/>
          <p:cNvSpPr txBox="1">
            <a:spLocks/>
          </p:cNvSpPr>
          <p:nvPr/>
        </p:nvSpPr>
        <p:spPr>
          <a:xfrm>
            <a:off x="571472" y="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Lucida Calligraphy" pitchFamily="66" charset="0"/>
              <a:ea typeface="+mj-ea"/>
              <a:cs typeface="+mj-cs"/>
            </a:endParaRPr>
          </a:p>
        </p:txBody>
      </p:sp>
      <p:sp>
        <p:nvSpPr>
          <p:cNvPr id="6" name="Title 1"/>
          <p:cNvSpPr txBox="1">
            <a:spLocks/>
          </p:cNvSpPr>
          <p:nvPr/>
        </p:nvSpPr>
        <p:spPr>
          <a:xfrm>
            <a:off x="723872" y="152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Lucida Calligraphy" pitchFamily="66" charset="0"/>
              <a:ea typeface="+mj-ea"/>
              <a:cs typeface="+mj-cs"/>
            </a:endParaRPr>
          </a:p>
        </p:txBody>
      </p:sp>
      <p:sp>
        <p:nvSpPr>
          <p:cNvPr id="7" name="Title 1"/>
          <p:cNvSpPr>
            <a:spLocks noGrp="1"/>
          </p:cNvSpPr>
          <p:nvPr>
            <p:ph type="title"/>
          </p:nvPr>
        </p:nvSpPr>
        <p:spPr>
          <a:xfrm>
            <a:off x="500034" y="0"/>
            <a:ext cx="8229600" cy="1143000"/>
          </a:xfrm>
        </p:spPr>
        <p:txBody>
          <a:bodyPr/>
          <a:lstStyle/>
          <a:p>
            <a:r>
              <a:rPr lang="en-US" dirty="0" err="1" smtClean="0">
                <a:latin typeface="Lucida Calligraphy" pitchFamily="66" charset="0"/>
              </a:rPr>
              <a:t>Zhvillimi</a:t>
            </a:r>
            <a:r>
              <a:rPr lang="en-US" dirty="0" smtClean="0">
                <a:latin typeface="Lucida Calligraphy" pitchFamily="66" charset="0"/>
              </a:rPr>
              <a:t> I </a:t>
            </a:r>
            <a:r>
              <a:rPr lang="en-US" dirty="0" err="1" smtClean="0">
                <a:latin typeface="Lucida Calligraphy" pitchFamily="66" charset="0"/>
              </a:rPr>
              <a:t>projektit</a:t>
            </a:r>
            <a:endParaRPr lang="en-US" dirty="0">
              <a:latin typeface="Lucida Calligraphy"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1143000"/>
          </a:xfrm>
        </p:spPr>
        <p:txBody>
          <a:bodyPr/>
          <a:lstStyle/>
          <a:p>
            <a:r>
              <a:rPr lang="en-US" b="1" dirty="0" err="1" smtClean="0">
                <a:latin typeface="Monotype Corsiva" pitchFamily="66" charset="0"/>
              </a:rPr>
              <a:t>Shkaku</a:t>
            </a:r>
            <a:r>
              <a:rPr lang="en-US" b="1" dirty="0" smtClean="0">
                <a:latin typeface="Monotype Corsiva" pitchFamily="66" charset="0"/>
              </a:rPr>
              <a:t> I </a:t>
            </a:r>
            <a:r>
              <a:rPr lang="en-US" b="1" dirty="0" err="1" smtClean="0">
                <a:latin typeface="Monotype Corsiva" pitchFamily="66" charset="0"/>
              </a:rPr>
              <a:t>Luftes</a:t>
            </a:r>
            <a:r>
              <a:rPr lang="en-US" b="1" dirty="0" smtClean="0">
                <a:latin typeface="Monotype Corsiva" pitchFamily="66" charset="0"/>
              </a:rPr>
              <a:t> se II-</a:t>
            </a:r>
            <a:r>
              <a:rPr lang="en-US" b="1" dirty="0" err="1" smtClean="0">
                <a:latin typeface="Monotype Corsiva" pitchFamily="66" charset="0"/>
              </a:rPr>
              <a:t>te</a:t>
            </a:r>
            <a:r>
              <a:rPr lang="en-US" b="1" dirty="0" smtClean="0">
                <a:latin typeface="Monotype Corsiva" pitchFamily="66" charset="0"/>
              </a:rPr>
              <a:t> </a:t>
            </a:r>
            <a:r>
              <a:rPr lang="en-US" b="1" dirty="0" err="1" smtClean="0">
                <a:latin typeface="Monotype Corsiva" pitchFamily="66" charset="0"/>
              </a:rPr>
              <a:t>Boterore</a:t>
            </a:r>
            <a:r>
              <a:rPr lang="en-US" b="1" dirty="0" smtClean="0">
                <a:latin typeface="Monotype Corsiva" pitchFamily="66" charset="0"/>
              </a:rPr>
              <a:t> </a:t>
            </a:r>
            <a:endParaRPr lang="en-US" dirty="0">
              <a:latin typeface="Lucida Calligraphy" pitchFamily="66" charset="0"/>
            </a:endParaRPr>
          </a:p>
        </p:txBody>
      </p:sp>
      <p:sp>
        <p:nvSpPr>
          <p:cNvPr id="3" name="Content Placeholder 2"/>
          <p:cNvSpPr>
            <a:spLocks noGrp="1"/>
          </p:cNvSpPr>
          <p:nvPr>
            <p:ph idx="1"/>
          </p:nvPr>
        </p:nvSpPr>
        <p:spPr>
          <a:xfrm>
            <a:off x="428596" y="857232"/>
            <a:ext cx="8229600" cy="4525963"/>
          </a:xfrm>
        </p:spPr>
        <p:txBody>
          <a:bodyPr>
            <a:noAutofit/>
          </a:bodyPr>
          <a:lstStyle/>
          <a:p>
            <a:pPr>
              <a:buNone/>
            </a:pPr>
            <a:r>
              <a:rPr lang="en-US" sz="2800" b="1" dirty="0" smtClean="0">
                <a:latin typeface="Monotype Corsiva" pitchFamily="66" charset="0"/>
              </a:rPr>
              <a:t>                                                                                             </a:t>
            </a:r>
            <a:r>
              <a:rPr lang="en-US" sz="1600" b="1" dirty="0" smtClean="0">
                <a:latin typeface="Monotype Corsiva" pitchFamily="66" charset="0"/>
              </a:rPr>
              <a:t>( 1)</a:t>
            </a:r>
            <a:r>
              <a:rPr lang="en-US" sz="2400" dirty="0" smtClean="0">
                <a:latin typeface="Monotype Corsiva" pitchFamily="66" charset="0"/>
              </a:rPr>
              <a:t/>
            </a:r>
            <a:br>
              <a:rPr lang="en-US" sz="2400" dirty="0" smtClean="0">
                <a:latin typeface="Monotype Corsiva" pitchFamily="66" charset="0"/>
              </a:rPr>
            </a:br>
            <a:r>
              <a:rPr lang="en-US" sz="2400" b="1" dirty="0">
                <a:latin typeface="Monotype Corsiva" pitchFamily="66" charset="0"/>
              </a:rPr>
              <a:t> </a:t>
            </a:r>
            <a:r>
              <a:rPr lang="en-US" sz="2400" dirty="0" err="1">
                <a:latin typeface="Monotype Corsiva" pitchFamily="66" charset="0"/>
              </a:rPr>
              <a:t>Lufta</a:t>
            </a:r>
            <a:r>
              <a:rPr lang="en-US" sz="2400" dirty="0">
                <a:latin typeface="Monotype Corsiva" pitchFamily="66" charset="0"/>
              </a:rPr>
              <a:t> e </a:t>
            </a:r>
            <a:r>
              <a:rPr lang="en-US" sz="2400" dirty="0" err="1">
                <a:latin typeface="Monotype Corsiva" pitchFamily="66" charset="0"/>
              </a:rPr>
              <a:t>Dytë</a:t>
            </a:r>
            <a:r>
              <a:rPr lang="en-US" sz="2400" dirty="0">
                <a:latin typeface="Monotype Corsiva" pitchFamily="66" charset="0"/>
              </a:rPr>
              <a:t> </a:t>
            </a:r>
            <a:r>
              <a:rPr lang="en-US" sz="2400" dirty="0" err="1">
                <a:latin typeface="Monotype Corsiva" pitchFamily="66" charset="0"/>
              </a:rPr>
              <a:t>Botërore</a:t>
            </a:r>
            <a:r>
              <a:rPr lang="en-US" sz="2400" dirty="0">
                <a:latin typeface="Monotype Corsiva" pitchFamily="66" charset="0"/>
              </a:rPr>
              <a:t> </a:t>
            </a:r>
            <a:r>
              <a:rPr lang="en-US" sz="2400" dirty="0" err="1">
                <a:latin typeface="Monotype Corsiva" pitchFamily="66" charset="0"/>
              </a:rPr>
              <a:t>ishte</a:t>
            </a:r>
            <a:r>
              <a:rPr lang="en-US" sz="2400" dirty="0">
                <a:latin typeface="Monotype Corsiva" pitchFamily="66" charset="0"/>
              </a:rPr>
              <a:t> </a:t>
            </a:r>
            <a:r>
              <a:rPr lang="en-US" sz="2400" dirty="0" err="1">
                <a:latin typeface="Monotype Corsiva" pitchFamily="66" charset="0"/>
              </a:rPr>
              <a:t>konflikti</a:t>
            </a:r>
            <a:r>
              <a:rPr lang="en-US" sz="2400" dirty="0">
                <a:latin typeface="Monotype Corsiva" pitchFamily="66" charset="0"/>
              </a:rPr>
              <a:t> </a:t>
            </a:r>
            <a:r>
              <a:rPr lang="en-US" sz="2400" dirty="0" err="1">
                <a:latin typeface="Monotype Corsiva" pitchFamily="66" charset="0"/>
              </a:rPr>
              <a:t>i</a:t>
            </a:r>
            <a:r>
              <a:rPr lang="en-US" sz="2400" dirty="0">
                <a:latin typeface="Monotype Corsiva" pitchFamily="66" charset="0"/>
              </a:rPr>
              <a:t> </a:t>
            </a:r>
            <a:r>
              <a:rPr lang="en-US" sz="2400" dirty="0" err="1" smtClean="0">
                <a:latin typeface="Monotype Corsiva" pitchFamily="66" charset="0"/>
              </a:rPr>
              <a:t>armatosur</a:t>
            </a:r>
            <a:r>
              <a:rPr lang="en-US" sz="2400" dirty="0" smtClean="0">
                <a:latin typeface="Monotype Corsiva" pitchFamily="66" charset="0"/>
              </a:rPr>
              <a:t>        midis</a:t>
            </a:r>
            <a:r>
              <a:rPr lang="en-US" sz="2400" dirty="0">
                <a:latin typeface="Monotype Corsiva" pitchFamily="66" charset="0"/>
              </a:rPr>
              <a:t> </a:t>
            </a:r>
            <a:r>
              <a:rPr lang="en-US" sz="2400" dirty="0" err="1" smtClean="0">
                <a:latin typeface="Monotype Corsiva" pitchFamily="66" charset="0"/>
              </a:rPr>
              <a:t>Aleateve</a:t>
            </a:r>
            <a:r>
              <a:rPr lang="en-US" sz="2400" dirty="0">
                <a:latin typeface="Monotype Corsiva" pitchFamily="66" charset="0"/>
              </a:rPr>
              <a:t> </a:t>
            </a:r>
            <a:r>
              <a:rPr lang="en-US" sz="2400" dirty="0" err="1">
                <a:latin typeface="Monotype Corsiva" pitchFamily="66" charset="0"/>
              </a:rPr>
              <a:t>dhe</a:t>
            </a:r>
            <a:r>
              <a:rPr lang="en-US" sz="2400" dirty="0">
                <a:latin typeface="Monotype Corsiva" pitchFamily="66" charset="0"/>
              </a:rPr>
              <a:t> </a:t>
            </a:r>
            <a:r>
              <a:rPr lang="en-US" sz="2400" dirty="0" err="1" smtClean="0">
                <a:latin typeface="Monotype Corsiva" pitchFamily="66" charset="0"/>
              </a:rPr>
              <a:t>Boshtit</a:t>
            </a:r>
            <a:r>
              <a:rPr lang="en-US" sz="2400" dirty="0" smtClean="0">
                <a:latin typeface="Monotype Corsiva" pitchFamily="66" charset="0"/>
              </a:rPr>
              <a:t> </a:t>
            </a:r>
            <a:r>
              <a:rPr lang="en-US" sz="2400" dirty="0" err="1" smtClean="0">
                <a:latin typeface="Monotype Corsiva" pitchFamily="66" charset="0"/>
              </a:rPr>
              <a:t>Nazist</a:t>
            </a:r>
            <a:r>
              <a:rPr lang="en-US" sz="2400" dirty="0" smtClean="0">
                <a:latin typeface="Monotype Corsiva" pitchFamily="66" charset="0"/>
              </a:rPr>
              <a:t>, </a:t>
            </a:r>
            <a:r>
              <a:rPr lang="en-US" sz="2400" dirty="0" err="1">
                <a:latin typeface="Monotype Corsiva" pitchFamily="66" charset="0"/>
              </a:rPr>
              <a:t>i</a:t>
            </a:r>
            <a:r>
              <a:rPr lang="en-US" sz="2400" dirty="0">
                <a:latin typeface="Monotype Corsiva" pitchFamily="66" charset="0"/>
              </a:rPr>
              <a:t> </a:t>
            </a:r>
            <a:r>
              <a:rPr lang="en-US" sz="2400" dirty="0" err="1">
                <a:latin typeface="Monotype Corsiva" pitchFamily="66" charset="0"/>
              </a:rPr>
              <a:t>përbërë</a:t>
            </a:r>
            <a:r>
              <a:rPr lang="en-US" sz="2400" dirty="0">
                <a:latin typeface="Monotype Corsiva" pitchFamily="66" charset="0"/>
              </a:rPr>
              <a:t> </a:t>
            </a:r>
            <a:r>
              <a:rPr lang="en-US" sz="2400" dirty="0" err="1">
                <a:latin typeface="Monotype Corsiva" pitchFamily="66" charset="0"/>
              </a:rPr>
              <a:t>nga</a:t>
            </a:r>
            <a:r>
              <a:rPr lang="en-US" sz="2400" dirty="0">
                <a:latin typeface="Monotype Corsiva" pitchFamily="66" charset="0"/>
              </a:rPr>
              <a:t> </a:t>
            </a:r>
            <a:r>
              <a:rPr lang="en-US" sz="2400" dirty="0" err="1" smtClean="0">
                <a:latin typeface="Monotype Corsiva" pitchFamily="66" charset="0"/>
              </a:rPr>
              <a:t>Itali</a:t>
            </a:r>
            <a:r>
              <a:rPr lang="en-US" sz="2400" dirty="0" smtClean="0">
                <a:latin typeface="Monotype Corsiva" pitchFamily="66" charset="0"/>
              </a:rPr>
              <a:t> , </a:t>
            </a:r>
            <a:r>
              <a:rPr lang="en-US" sz="2400" dirty="0" err="1" smtClean="0">
                <a:latin typeface="Monotype Corsiva" pitchFamily="66" charset="0"/>
              </a:rPr>
              <a:t>Gjermania</a:t>
            </a:r>
            <a:r>
              <a:rPr lang="en-US" sz="2400" dirty="0" smtClean="0">
                <a:latin typeface="Monotype Corsiva" pitchFamily="66" charset="0"/>
              </a:rPr>
              <a:t> </a:t>
            </a:r>
            <a:r>
              <a:rPr lang="en-US" sz="2400" dirty="0" err="1" smtClean="0">
                <a:latin typeface="Monotype Corsiva" pitchFamily="66" charset="0"/>
              </a:rPr>
              <a:t>dhe</a:t>
            </a:r>
            <a:r>
              <a:rPr lang="en-US" sz="2400" dirty="0">
                <a:latin typeface="Monotype Corsiva" pitchFamily="66" charset="0"/>
              </a:rPr>
              <a:t> </a:t>
            </a:r>
            <a:r>
              <a:rPr lang="en-US" sz="2400" dirty="0" err="1" smtClean="0">
                <a:latin typeface="Monotype Corsiva" pitchFamily="66" charset="0"/>
              </a:rPr>
              <a:t>Japonia</a:t>
            </a:r>
            <a:r>
              <a:rPr lang="en-US" sz="2400" dirty="0">
                <a:latin typeface="Monotype Corsiva" pitchFamily="66" charset="0"/>
              </a:rPr>
              <a:t> </a:t>
            </a:r>
            <a:r>
              <a:rPr lang="en-US" sz="2400" dirty="0" err="1">
                <a:latin typeface="Monotype Corsiva" pitchFamily="66" charset="0"/>
              </a:rPr>
              <a:t>nga</a:t>
            </a:r>
            <a:r>
              <a:rPr lang="en-US" sz="2400" dirty="0">
                <a:latin typeface="Monotype Corsiva" pitchFamily="66" charset="0"/>
              </a:rPr>
              <a:t> </a:t>
            </a:r>
            <a:r>
              <a:rPr lang="en-US" sz="2400" dirty="0" err="1">
                <a:latin typeface="Monotype Corsiva" pitchFamily="66" charset="0"/>
              </a:rPr>
              <a:t>viti</a:t>
            </a:r>
            <a:r>
              <a:rPr lang="en-US" sz="2400" dirty="0">
                <a:latin typeface="Monotype Corsiva" pitchFamily="66" charset="0"/>
              </a:rPr>
              <a:t> </a:t>
            </a:r>
            <a:r>
              <a:rPr lang="en-US" sz="2400" dirty="0" smtClean="0">
                <a:latin typeface="Monotype Corsiva" pitchFamily="66" charset="0"/>
              </a:rPr>
              <a:t>1939</a:t>
            </a:r>
            <a:r>
              <a:rPr lang="en-US" sz="2400" dirty="0">
                <a:latin typeface="Monotype Corsiva" pitchFamily="66" charset="0"/>
              </a:rPr>
              <a:t> </a:t>
            </a:r>
            <a:r>
              <a:rPr lang="en-US" sz="2400" dirty="0" err="1">
                <a:latin typeface="Monotype Corsiva" pitchFamily="66" charset="0"/>
              </a:rPr>
              <a:t>deri</a:t>
            </a:r>
            <a:r>
              <a:rPr lang="en-US" sz="2400" dirty="0">
                <a:latin typeface="Monotype Corsiva" pitchFamily="66" charset="0"/>
              </a:rPr>
              <a:t> </a:t>
            </a:r>
            <a:r>
              <a:rPr lang="en-US" sz="2400" dirty="0" err="1">
                <a:latin typeface="Monotype Corsiva" pitchFamily="66" charset="0"/>
              </a:rPr>
              <a:t>në</a:t>
            </a:r>
            <a:r>
              <a:rPr lang="en-US" sz="2400" dirty="0">
                <a:latin typeface="Monotype Corsiva" pitchFamily="66" charset="0"/>
              </a:rPr>
              <a:t> </a:t>
            </a:r>
            <a:r>
              <a:rPr lang="en-US" sz="2400" dirty="0" err="1">
                <a:latin typeface="Monotype Corsiva" pitchFamily="66" charset="0"/>
              </a:rPr>
              <a:t>vitin</a:t>
            </a:r>
            <a:r>
              <a:rPr lang="en-US" sz="2400" dirty="0">
                <a:latin typeface="Monotype Corsiva" pitchFamily="66" charset="0"/>
              </a:rPr>
              <a:t> </a:t>
            </a:r>
            <a:r>
              <a:rPr lang="en-US" sz="2400" dirty="0" smtClean="0">
                <a:latin typeface="Monotype Corsiva" pitchFamily="66" charset="0"/>
              </a:rPr>
              <a:t>1945.Marrëveshja </a:t>
            </a:r>
            <a:r>
              <a:rPr lang="en-US" sz="2400" dirty="0">
                <a:latin typeface="Monotype Corsiva" pitchFamily="66" charset="0"/>
              </a:rPr>
              <a:t>e </a:t>
            </a:r>
            <a:r>
              <a:rPr lang="en-US" sz="2400" dirty="0" err="1">
                <a:latin typeface="Monotype Corsiva" pitchFamily="66" charset="0"/>
              </a:rPr>
              <a:t>Versajës</a:t>
            </a:r>
            <a:r>
              <a:rPr lang="en-US" sz="2400" dirty="0">
                <a:latin typeface="Monotype Corsiva" pitchFamily="66" charset="0"/>
              </a:rPr>
              <a:t> </a:t>
            </a:r>
            <a:r>
              <a:rPr lang="en-US" sz="2400" dirty="0" err="1">
                <a:latin typeface="Monotype Corsiva" pitchFamily="66" charset="0"/>
              </a:rPr>
              <a:t>në</a:t>
            </a:r>
            <a:r>
              <a:rPr lang="en-US" sz="2400" dirty="0">
                <a:latin typeface="Monotype Corsiva" pitchFamily="66" charset="0"/>
              </a:rPr>
              <a:t> </a:t>
            </a:r>
            <a:r>
              <a:rPr lang="en-US" sz="2400" dirty="0" smtClean="0">
                <a:latin typeface="Monotype Corsiva" pitchFamily="66" charset="0"/>
              </a:rPr>
              <a:t>Paris, </a:t>
            </a:r>
            <a:r>
              <a:rPr lang="en-US" sz="2400" dirty="0" err="1">
                <a:latin typeface="Monotype Corsiva" pitchFamily="66" charset="0"/>
              </a:rPr>
              <a:t>ngarkoi</a:t>
            </a:r>
            <a:r>
              <a:rPr lang="en-US" sz="2400" dirty="0">
                <a:latin typeface="Monotype Corsiva" pitchFamily="66" charset="0"/>
              </a:rPr>
              <a:t> </a:t>
            </a:r>
            <a:r>
              <a:rPr lang="en-US" sz="2400" dirty="0" err="1">
                <a:latin typeface="Monotype Corsiva" pitchFamily="66" charset="0"/>
              </a:rPr>
              <a:t>Gjermaninë</a:t>
            </a:r>
            <a:r>
              <a:rPr lang="en-US" sz="2400" dirty="0">
                <a:latin typeface="Monotype Corsiva" pitchFamily="66" charset="0"/>
              </a:rPr>
              <a:t> me </a:t>
            </a:r>
            <a:r>
              <a:rPr lang="en-US" sz="2400" dirty="0" err="1">
                <a:latin typeface="Monotype Corsiva" pitchFamily="66" charset="0"/>
              </a:rPr>
              <a:t>të</a:t>
            </a:r>
            <a:r>
              <a:rPr lang="en-US" sz="2400" dirty="0">
                <a:latin typeface="Monotype Corsiva" pitchFamily="66" charset="0"/>
              </a:rPr>
              <a:t> </a:t>
            </a:r>
            <a:r>
              <a:rPr lang="en-US" sz="2400" dirty="0" err="1">
                <a:latin typeface="Monotype Corsiva" pitchFamily="66" charset="0"/>
              </a:rPr>
              <a:t>gjitha</a:t>
            </a:r>
            <a:r>
              <a:rPr lang="en-US" sz="2400" dirty="0">
                <a:latin typeface="Monotype Corsiva" pitchFamily="66" charset="0"/>
              </a:rPr>
              <a:t> </a:t>
            </a:r>
            <a:r>
              <a:rPr lang="en-US" sz="2400" dirty="0" err="1">
                <a:latin typeface="Monotype Corsiva" pitchFamily="66" charset="0"/>
              </a:rPr>
              <a:t>fajet</a:t>
            </a:r>
            <a:r>
              <a:rPr lang="en-US" sz="2400" dirty="0">
                <a:latin typeface="Monotype Corsiva" pitchFamily="66" charset="0"/>
              </a:rPr>
              <a:t> e </a:t>
            </a:r>
            <a:r>
              <a:rPr lang="en-US" sz="2400" dirty="0" err="1">
                <a:latin typeface="Monotype Corsiva" pitchFamily="66" charset="0"/>
              </a:rPr>
              <a:t>luftës</a:t>
            </a:r>
            <a:r>
              <a:rPr lang="en-US" sz="2400" dirty="0">
                <a:latin typeface="Monotype Corsiva" pitchFamily="66" charset="0"/>
              </a:rPr>
              <a:t>. </a:t>
            </a:r>
            <a:r>
              <a:rPr lang="en-US" sz="2400" dirty="0" err="1">
                <a:latin typeface="Monotype Corsiva" pitchFamily="66" charset="0"/>
              </a:rPr>
              <a:t>Sanksionet</a:t>
            </a:r>
            <a:r>
              <a:rPr lang="en-US" sz="2400" dirty="0">
                <a:latin typeface="Monotype Corsiva" pitchFamily="66" charset="0"/>
              </a:rPr>
              <a:t> </a:t>
            </a:r>
            <a:r>
              <a:rPr lang="en-US" sz="2400" dirty="0" err="1">
                <a:latin typeface="Monotype Corsiva" pitchFamily="66" charset="0"/>
              </a:rPr>
              <a:t>që</a:t>
            </a:r>
            <a:r>
              <a:rPr lang="en-US" sz="2400" dirty="0">
                <a:latin typeface="Monotype Corsiva" pitchFamily="66" charset="0"/>
              </a:rPr>
              <a:t> </a:t>
            </a:r>
            <a:r>
              <a:rPr lang="en-US" sz="2400" dirty="0" err="1">
                <a:latin typeface="Monotype Corsiva" pitchFamily="66" charset="0"/>
              </a:rPr>
              <a:t>iu</a:t>
            </a:r>
            <a:r>
              <a:rPr lang="en-US" sz="2400" dirty="0">
                <a:latin typeface="Monotype Corsiva" pitchFamily="66" charset="0"/>
              </a:rPr>
              <a:t> </a:t>
            </a:r>
            <a:r>
              <a:rPr lang="en-US" sz="2400" dirty="0" err="1">
                <a:latin typeface="Monotype Corsiva" pitchFamily="66" charset="0"/>
              </a:rPr>
              <a:t>vendosën</a:t>
            </a:r>
            <a:r>
              <a:rPr lang="en-US" sz="2400" dirty="0">
                <a:latin typeface="Monotype Corsiva" pitchFamily="66" charset="0"/>
              </a:rPr>
              <a:t> </a:t>
            </a:r>
            <a:r>
              <a:rPr lang="en-US" sz="2400" dirty="0" err="1">
                <a:latin typeface="Monotype Corsiva" pitchFamily="66" charset="0"/>
              </a:rPr>
              <a:t>ishin</a:t>
            </a:r>
            <a:r>
              <a:rPr lang="en-US" sz="2400" dirty="0">
                <a:latin typeface="Monotype Corsiva" pitchFamily="66" charset="0"/>
              </a:rPr>
              <a:t> </a:t>
            </a:r>
            <a:r>
              <a:rPr lang="en-US" sz="2400" dirty="0" err="1">
                <a:latin typeface="Monotype Corsiva" pitchFamily="66" charset="0"/>
              </a:rPr>
              <a:t>të</a:t>
            </a:r>
            <a:r>
              <a:rPr lang="en-US" sz="2400" dirty="0">
                <a:latin typeface="Monotype Corsiva" pitchFamily="66" charset="0"/>
              </a:rPr>
              <a:t> </a:t>
            </a:r>
            <a:r>
              <a:rPr lang="en-US" sz="2400" dirty="0" err="1">
                <a:latin typeface="Monotype Corsiva" pitchFamily="66" charset="0"/>
              </a:rPr>
              <a:t>rënda</a:t>
            </a:r>
            <a:r>
              <a:rPr lang="en-US" sz="2400" dirty="0">
                <a:latin typeface="Monotype Corsiva" pitchFamily="66" charset="0"/>
              </a:rPr>
              <a:t>, </a:t>
            </a:r>
            <a:r>
              <a:rPr lang="en-US" sz="2400" dirty="0" err="1">
                <a:latin typeface="Monotype Corsiva" pitchFamily="66" charset="0"/>
              </a:rPr>
              <a:t>por</a:t>
            </a:r>
            <a:r>
              <a:rPr lang="en-US" sz="2400" dirty="0">
                <a:latin typeface="Monotype Corsiva" pitchFamily="66" charset="0"/>
              </a:rPr>
              <a:t> </a:t>
            </a:r>
            <a:r>
              <a:rPr lang="en-US" sz="2400" dirty="0" err="1">
                <a:latin typeface="Monotype Corsiva" pitchFamily="66" charset="0"/>
              </a:rPr>
              <a:t>Gjermania</a:t>
            </a:r>
            <a:r>
              <a:rPr lang="en-US" sz="2400" dirty="0">
                <a:latin typeface="Monotype Corsiva" pitchFamily="66" charset="0"/>
              </a:rPr>
              <a:t> do </a:t>
            </a:r>
            <a:r>
              <a:rPr lang="en-US" sz="2400" dirty="0" err="1">
                <a:latin typeface="Monotype Corsiva" pitchFamily="66" charset="0"/>
              </a:rPr>
              <a:t>të</a:t>
            </a:r>
            <a:r>
              <a:rPr lang="en-US" sz="2400" dirty="0">
                <a:latin typeface="Monotype Corsiva" pitchFamily="66" charset="0"/>
              </a:rPr>
              <a:t> </a:t>
            </a:r>
            <a:r>
              <a:rPr lang="en-US" sz="2400" dirty="0" err="1">
                <a:latin typeface="Monotype Corsiva" pitchFamily="66" charset="0"/>
              </a:rPr>
              <a:t>firmoste</a:t>
            </a:r>
            <a:r>
              <a:rPr lang="en-US" sz="2400" dirty="0">
                <a:latin typeface="Monotype Corsiva" pitchFamily="66" charset="0"/>
              </a:rPr>
              <a:t> </a:t>
            </a:r>
            <a:r>
              <a:rPr lang="en-US" sz="2400" dirty="0" err="1">
                <a:latin typeface="Monotype Corsiva" pitchFamily="66" charset="0"/>
              </a:rPr>
              <a:t>këtë</a:t>
            </a:r>
            <a:r>
              <a:rPr lang="en-US" sz="2400" dirty="0">
                <a:latin typeface="Monotype Corsiva" pitchFamily="66" charset="0"/>
              </a:rPr>
              <a:t> </a:t>
            </a:r>
            <a:r>
              <a:rPr lang="en-US" sz="2400" dirty="0" err="1">
                <a:latin typeface="Monotype Corsiva" pitchFamily="66" charset="0"/>
              </a:rPr>
              <a:t>marrëveshje</a:t>
            </a:r>
            <a:r>
              <a:rPr lang="en-US" sz="2400" dirty="0">
                <a:latin typeface="Monotype Corsiva" pitchFamily="66" charset="0"/>
              </a:rPr>
              <a:t>. </a:t>
            </a:r>
            <a:r>
              <a:rPr lang="en-US" sz="2400" dirty="0" err="1">
                <a:latin typeface="Monotype Corsiva" pitchFamily="66" charset="0"/>
              </a:rPr>
              <a:t>Inflacioni</a:t>
            </a:r>
            <a:r>
              <a:rPr lang="en-US" sz="2400" dirty="0">
                <a:latin typeface="Monotype Corsiva" pitchFamily="66" charset="0"/>
              </a:rPr>
              <a:t>, </a:t>
            </a:r>
            <a:r>
              <a:rPr lang="en-US" sz="2400" dirty="0" err="1">
                <a:latin typeface="Monotype Corsiva" pitchFamily="66" charset="0"/>
              </a:rPr>
              <a:t>shkëputja</a:t>
            </a:r>
            <a:r>
              <a:rPr lang="en-US" sz="2400" dirty="0">
                <a:latin typeface="Monotype Corsiva" pitchFamily="66" charset="0"/>
              </a:rPr>
              <a:t> e </a:t>
            </a:r>
            <a:r>
              <a:rPr lang="en-US" sz="2400" dirty="0" err="1">
                <a:latin typeface="Monotype Corsiva" pitchFamily="66" charset="0"/>
              </a:rPr>
              <a:t>territoreve</a:t>
            </a:r>
            <a:r>
              <a:rPr lang="en-US" sz="2400" dirty="0">
                <a:latin typeface="Monotype Corsiva" pitchFamily="66" charset="0"/>
              </a:rPr>
              <a:t>, </a:t>
            </a:r>
            <a:r>
              <a:rPr lang="en-US" sz="2400" dirty="0" err="1">
                <a:latin typeface="Monotype Corsiva" pitchFamily="66" charset="0"/>
              </a:rPr>
              <a:t>kushtet</a:t>
            </a:r>
            <a:r>
              <a:rPr lang="en-US" sz="2400" dirty="0">
                <a:latin typeface="Monotype Corsiva" pitchFamily="66" charset="0"/>
              </a:rPr>
              <a:t> e </a:t>
            </a:r>
            <a:r>
              <a:rPr lang="en-US" sz="2400" dirty="0" err="1">
                <a:latin typeface="Monotype Corsiva" pitchFamily="66" charset="0"/>
              </a:rPr>
              <a:t>këqija</a:t>
            </a:r>
            <a:r>
              <a:rPr lang="en-US" sz="2400" dirty="0">
                <a:latin typeface="Monotype Corsiva" pitchFamily="66" charset="0"/>
              </a:rPr>
              <a:t> </a:t>
            </a:r>
            <a:r>
              <a:rPr lang="en-US" sz="2400" dirty="0" err="1">
                <a:latin typeface="Monotype Corsiva" pitchFamily="66" charset="0"/>
              </a:rPr>
              <a:t>të</a:t>
            </a:r>
            <a:r>
              <a:rPr lang="en-US" sz="2400" dirty="0">
                <a:latin typeface="Monotype Corsiva" pitchFamily="66" charset="0"/>
              </a:rPr>
              <a:t> </a:t>
            </a:r>
            <a:r>
              <a:rPr lang="en-US" sz="2400" dirty="0" err="1">
                <a:latin typeface="Monotype Corsiva" pitchFamily="66" charset="0"/>
              </a:rPr>
              <a:t>jetesës</a:t>
            </a:r>
            <a:r>
              <a:rPr lang="en-US" sz="2400" dirty="0">
                <a:latin typeface="Monotype Corsiva" pitchFamily="66" charset="0"/>
              </a:rPr>
              <a:t>, </a:t>
            </a:r>
            <a:r>
              <a:rPr lang="en-US" sz="2400" dirty="0" err="1">
                <a:latin typeface="Monotype Corsiva" pitchFamily="66" charset="0"/>
              </a:rPr>
              <a:t>si</a:t>
            </a:r>
            <a:r>
              <a:rPr lang="en-US" sz="2400" dirty="0">
                <a:latin typeface="Monotype Corsiva" pitchFamily="66" charset="0"/>
              </a:rPr>
              <a:t> </a:t>
            </a:r>
            <a:r>
              <a:rPr lang="en-US" sz="2400" dirty="0" err="1">
                <a:latin typeface="Monotype Corsiva" pitchFamily="66" charset="0"/>
              </a:rPr>
              <a:t>edhe</a:t>
            </a:r>
            <a:r>
              <a:rPr lang="en-US" sz="2400" dirty="0">
                <a:latin typeface="Monotype Corsiva" pitchFamily="66" charset="0"/>
              </a:rPr>
              <a:t> </a:t>
            </a:r>
            <a:r>
              <a:rPr lang="en-US" sz="2400" dirty="0" err="1">
                <a:latin typeface="Monotype Corsiva" pitchFamily="66" charset="0"/>
              </a:rPr>
              <a:t>shumë</a:t>
            </a:r>
            <a:r>
              <a:rPr lang="en-US" sz="2400" dirty="0">
                <a:latin typeface="Monotype Corsiva" pitchFamily="66" charset="0"/>
              </a:rPr>
              <a:t> </a:t>
            </a:r>
            <a:r>
              <a:rPr lang="en-US" sz="2400" dirty="0" err="1">
                <a:latin typeface="Monotype Corsiva" pitchFamily="66" charset="0"/>
              </a:rPr>
              <a:t>arsye</a:t>
            </a:r>
            <a:r>
              <a:rPr lang="en-US" sz="2400" dirty="0">
                <a:latin typeface="Monotype Corsiva" pitchFamily="66" charset="0"/>
              </a:rPr>
              <a:t> </a:t>
            </a:r>
            <a:r>
              <a:rPr lang="en-US" sz="2400" dirty="0" err="1">
                <a:latin typeface="Monotype Corsiva" pitchFamily="66" charset="0"/>
              </a:rPr>
              <a:t>të</a:t>
            </a:r>
            <a:r>
              <a:rPr lang="en-US" sz="2400" dirty="0">
                <a:latin typeface="Monotype Corsiva" pitchFamily="66" charset="0"/>
              </a:rPr>
              <a:t> </a:t>
            </a:r>
            <a:r>
              <a:rPr lang="en-US" sz="2400" dirty="0" err="1">
                <a:latin typeface="Monotype Corsiva" pitchFamily="66" charset="0"/>
              </a:rPr>
              <a:t>tjera</a:t>
            </a:r>
            <a:r>
              <a:rPr lang="en-US" sz="2400" dirty="0">
                <a:latin typeface="Monotype Corsiva" pitchFamily="66" charset="0"/>
              </a:rPr>
              <a:t> do </a:t>
            </a:r>
            <a:r>
              <a:rPr lang="en-US" sz="2400" dirty="0" err="1">
                <a:latin typeface="Monotype Corsiva" pitchFamily="66" charset="0"/>
              </a:rPr>
              <a:t>shkaktonin</a:t>
            </a:r>
            <a:r>
              <a:rPr lang="en-US" sz="2400" dirty="0">
                <a:latin typeface="Monotype Corsiva" pitchFamily="66" charset="0"/>
              </a:rPr>
              <a:t> </a:t>
            </a:r>
            <a:r>
              <a:rPr lang="en-US" sz="2400" dirty="0" err="1">
                <a:latin typeface="Monotype Corsiva" pitchFamily="66" charset="0"/>
              </a:rPr>
              <a:t>fillimin</a:t>
            </a:r>
            <a:r>
              <a:rPr lang="en-US" sz="2400" dirty="0">
                <a:latin typeface="Monotype Corsiva" pitchFamily="66" charset="0"/>
              </a:rPr>
              <a:t> e </a:t>
            </a:r>
            <a:r>
              <a:rPr lang="en-US" sz="2400" dirty="0" err="1">
                <a:latin typeface="Monotype Corsiva" pitchFamily="66" charset="0"/>
              </a:rPr>
              <a:t>asaj</a:t>
            </a:r>
            <a:r>
              <a:rPr lang="en-US" sz="2400" dirty="0">
                <a:latin typeface="Monotype Corsiva" pitchFamily="66" charset="0"/>
              </a:rPr>
              <a:t> </a:t>
            </a:r>
            <a:r>
              <a:rPr lang="en-US" sz="2400" dirty="0" err="1">
                <a:latin typeface="Monotype Corsiva" pitchFamily="66" charset="0"/>
              </a:rPr>
              <a:t>që</a:t>
            </a:r>
            <a:r>
              <a:rPr lang="en-US" sz="2400" dirty="0">
                <a:latin typeface="Monotype Corsiva" pitchFamily="66" charset="0"/>
              </a:rPr>
              <a:t> u </a:t>
            </a:r>
            <a:r>
              <a:rPr lang="en-US" sz="2400" dirty="0" err="1">
                <a:latin typeface="Monotype Corsiva" pitchFamily="66" charset="0"/>
              </a:rPr>
              <a:t>quajt</a:t>
            </a:r>
            <a:r>
              <a:rPr lang="en-US" sz="2400" dirty="0">
                <a:latin typeface="Monotype Corsiva" pitchFamily="66" charset="0"/>
              </a:rPr>
              <a:t> </a:t>
            </a:r>
            <a:r>
              <a:rPr lang="en-US" sz="2400" dirty="0" err="1">
                <a:latin typeface="Monotype Corsiva" pitchFamily="66" charset="0"/>
              </a:rPr>
              <a:t>Lufta</a:t>
            </a:r>
            <a:r>
              <a:rPr lang="en-US" sz="2400" dirty="0">
                <a:latin typeface="Monotype Corsiva" pitchFamily="66" charset="0"/>
              </a:rPr>
              <a:t> e </a:t>
            </a:r>
            <a:r>
              <a:rPr lang="en-US" sz="2400" dirty="0" err="1">
                <a:latin typeface="Monotype Corsiva" pitchFamily="66" charset="0"/>
              </a:rPr>
              <a:t>Dytë</a:t>
            </a:r>
            <a:r>
              <a:rPr lang="en-US" sz="2400" dirty="0">
                <a:latin typeface="Monotype Corsiva" pitchFamily="66" charset="0"/>
              </a:rPr>
              <a:t> </a:t>
            </a:r>
            <a:r>
              <a:rPr lang="en-US" sz="2400" dirty="0" err="1" smtClean="0">
                <a:latin typeface="Monotype Corsiva" pitchFamily="66" charset="0"/>
              </a:rPr>
              <a:t>Botërore.Tensioni</a:t>
            </a:r>
            <a:r>
              <a:rPr lang="en-US" sz="2400" dirty="0" smtClean="0">
                <a:latin typeface="Monotype Corsiva" pitchFamily="66" charset="0"/>
              </a:rPr>
              <a:t> </a:t>
            </a:r>
            <a:r>
              <a:rPr lang="en-US" sz="2400" dirty="0" err="1">
                <a:latin typeface="Monotype Corsiva" pitchFamily="66" charset="0"/>
              </a:rPr>
              <a:t>i</a:t>
            </a:r>
            <a:r>
              <a:rPr lang="en-US" sz="2400" dirty="0">
                <a:latin typeface="Monotype Corsiva" pitchFamily="66" charset="0"/>
              </a:rPr>
              <a:t> </a:t>
            </a:r>
            <a:r>
              <a:rPr lang="en-US" sz="2400" dirty="0" err="1">
                <a:latin typeface="Monotype Corsiva" pitchFamily="66" charset="0"/>
              </a:rPr>
              <a:t>madh</a:t>
            </a:r>
            <a:r>
              <a:rPr lang="en-US" sz="2400" dirty="0">
                <a:latin typeface="Monotype Corsiva" pitchFamily="66" charset="0"/>
              </a:rPr>
              <a:t> </a:t>
            </a:r>
            <a:r>
              <a:rPr lang="en-US" sz="2400" dirty="0" err="1">
                <a:latin typeface="Monotype Corsiva" pitchFamily="66" charset="0"/>
              </a:rPr>
              <a:t>dhe</a:t>
            </a:r>
            <a:r>
              <a:rPr lang="en-US" sz="2400" dirty="0">
                <a:latin typeface="Monotype Corsiva" pitchFamily="66" charset="0"/>
              </a:rPr>
              <a:t> </a:t>
            </a:r>
            <a:r>
              <a:rPr lang="en-US" sz="2400" dirty="0" err="1">
                <a:latin typeface="Monotype Corsiva" pitchFamily="66" charset="0"/>
              </a:rPr>
              <a:t>çështjet</a:t>
            </a:r>
            <a:r>
              <a:rPr lang="en-US" sz="2400" dirty="0">
                <a:latin typeface="Monotype Corsiva" pitchFamily="66" charset="0"/>
              </a:rPr>
              <a:t> e pa </a:t>
            </a:r>
            <a:r>
              <a:rPr lang="en-US" sz="2400" dirty="0" err="1">
                <a:latin typeface="Monotype Corsiva" pitchFamily="66" charset="0"/>
              </a:rPr>
              <a:t>përfunduara</a:t>
            </a:r>
            <a:r>
              <a:rPr lang="en-US" sz="2400" dirty="0">
                <a:latin typeface="Monotype Corsiva" pitchFamily="66" charset="0"/>
              </a:rPr>
              <a:t> </a:t>
            </a:r>
            <a:r>
              <a:rPr lang="en-US" sz="2400" dirty="0" err="1" smtClean="0">
                <a:latin typeface="Monotype Corsiva" pitchFamily="66" charset="0"/>
              </a:rPr>
              <a:t>tëLuftes</a:t>
            </a:r>
            <a:r>
              <a:rPr lang="en-US" sz="2400" dirty="0" smtClean="0">
                <a:latin typeface="Monotype Corsiva" pitchFamily="66" charset="0"/>
              </a:rPr>
              <a:t> se II-</a:t>
            </a:r>
            <a:r>
              <a:rPr lang="en-US" sz="2400" dirty="0" err="1" smtClean="0">
                <a:latin typeface="Monotype Corsiva" pitchFamily="66" charset="0"/>
              </a:rPr>
              <a:t>te</a:t>
            </a:r>
            <a:r>
              <a:rPr lang="en-US" sz="2400" dirty="0" smtClean="0">
                <a:latin typeface="Monotype Corsiva" pitchFamily="66" charset="0"/>
              </a:rPr>
              <a:t> </a:t>
            </a:r>
            <a:r>
              <a:rPr lang="en-US" sz="2400" dirty="0" err="1" smtClean="0">
                <a:latin typeface="Monotype Corsiva" pitchFamily="66" charset="0"/>
              </a:rPr>
              <a:t>Boterore</a:t>
            </a:r>
            <a:r>
              <a:rPr lang="en-US" sz="2400" dirty="0" smtClean="0">
                <a:latin typeface="Monotype Corsiva" pitchFamily="66" charset="0"/>
              </a:rPr>
              <a:t> , </a:t>
            </a:r>
            <a:r>
              <a:rPr lang="en-US" sz="2400" dirty="0">
                <a:latin typeface="Monotype Corsiva" pitchFamily="66" charset="0"/>
              </a:rPr>
              <a:t>do </a:t>
            </a:r>
            <a:r>
              <a:rPr lang="en-US" sz="2400" dirty="0" err="1">
                <a:latin typeface="Monotype Corsiva" pitchFamily="66" charset="0"/>
              </a:rPr>
              <a:t>bënin</a:t>
            </a:r>
            <a:r>
              <a:rPr lang="en-US" sz="2400" dirty="0">
                <a:latin typeface="Monotype Corsiva" pitchFamily="66" charset="0"/>
              </a:rPr>
              <a:t> </a:t>
            </a:r>
            <a:r>
              <a:rPr lang="en-US" sz="2400" dirty="0" err="1">
                <a:latin typeface="Monotype Corsiva" pitchFamily="66" charset="0"/>
              </a:rPr>
              <a:t>që</a:t>
            </a:r>
            <a:r>
              <a:rPr lang="en-US" sz="2400" dirty="0">
                <a:latin typeface="Monotype Corsiva" pitchFamily="66" charset="0"/>
              </a:rPr>
              <a:t> </a:t>
            </a:r>
            <a:r>
              <a:rPr lang="en-US" sz="2400" dirty="0" err="1">
                <a:latin typeface="Monotype Corsiva" pitchFamily="66" charset="0"/>
              </a:rPr>
              <a:t>vetëm</a:t>
            </a:r>
            <a:r>
              <a:rPr lang="en-US" sz="2400" dirty="0">
                <a:latin typeface="Monotype Corsiva" pitchFamily="66" charset="0"/>
              </a:rPr>
              <a:t> pas 20 </a:t>
            </a:r>
            <a:r>
              <a:rPr lang="en-US" sz="2400" dirty="0" err="1">
                <a:latin typeface="Monotype Corsiva" pitchFamily="66" charset="0"/>
              </a:rPr>
              <a:t>vjetësh</a:t>
            </a:r>
            <a:r>
              <a:rPr lang="en-US" sz="2400" dirty="0">
                <a:latin typeface="Monotype Corsiva" pitchFamily="66" charset="0"/>
              </a:rPr>
              <a:t> </a:t>
            </a:r>
            <a:r>
              <a:rPr lang="en-US" sz="2400" dirty="0" err="1">
                <a:latin typeface="Monotype Corsiva" pitchFamily="66" charset="0"/>
              </a:rPr>
              <a:t>të</a:t>
            </a:r>
            <a:r>
              <a:rPr lang="en-US" sz="2400" dirty="0">
                <a:latin typeface="Monotype Corsiva" pitchFamily="66" charset="0"/>
              </a:rPr>
              <a:t> </a:t>
            </a:r>
            <a:r>
              <a:rPr lang="en-US" sz="2400" dirty="0" err="1">
                <a:latin typeface="Monotype Corsiva" pitchFamily="66" charset="0"/>
              </a:rPr>
              <a:t>fillonte</a:t>
            </a:r>
            <a:r>
              <a:rPr lang="en-US" sz="2400" dirty="0">
                <a:latin typeface="Monotype Corsiva" pitchFamily="66" charset="0"/>
              </a:rPr>
              <a:t> </a:t>
            </a:r>
            <a:r>
              <a:rPr lang="en-US" sz="2400" dirty="0" err="1">
                <a:latin typeface="Monotype Corsiva" pitchFamily="66" charset="0"/>
              </a:rPr>
              <a:t>Lufta</a:t>
            </a:r>
            <a:r>
              <a:rPr lang="en-US" sz="2400" dirty="0">
                <a:latin typeface="Monotype Corsiva" pitchFamily="66" charset="0"/>
              </a:rPr>
              <a:t> e </a:t>
            </a:r>
            <a:r>
              <a:rPr lang="en-US" sz="2400" dirty="0" err="1">
                <a:latin typeface="Monotype Corsiva" pitchFamily="66" charset="0"/>
              </a:rPr>
              <a:t>Dytë</a:t>
            </a:r>
            <a:r>
              <a:rPr lang="en-US" sz="2400" dirty="0">
                <a:latin typeface="Monotype Corsiva" pitchFamily="66" charset="0"/>
              </a:rPr>
              <a:t> </a:t>
            </a:r>
            <a:r>
              <a:rPr lang="en-US" sz="2400" dirty="0" err="1">
                <a:latin typeface="Monotype Corsiva" pitchFamily="66" charset="0"/>
              </a:rPr>
              <a:t>Botërore</a:t>
            </a:r>
            <a:r>
              <a:rPr lang="en-US" sz="2400" dirty="0" smtClean="0">
                <a:latin typeface="Monotype Corsiva" pitchFamily="66" charset="0"/>
              </a:rPr>
              <a:t>.</a:t>
            </a:r>
            <a:r>
              <a:rPr lang="en-US" sz="2400" b="1" i="1" dirty="0" smtClean="0"/>
              <a:t> </a:t>
            </a:r>
            <a:r>
              <a:rPr lang="en-US" sz="2400" dirty="0" err="1" smtClean="0">
                <a:latin typeface="Monotype Corsiva" pitchFamily="66" charset="0"/>
              </a:rPr>
              <a:t>Marrëveshja</a:t>
            </a:r>
            <a:r>
              <a:rPr lang="en-US" sz="2400" dirty="0" smtClean="0">
                <a:latin typeface="Monotype Corsiva" pitchFamily="66" charset="0"/>
              </a:rPr>
              <a:t> e </a:t>
            </a:r>
            <a:r>
              <a:rPr lang="en-US" sz="2400" dirty="0" err="1" smtClean="0">
                <a:latin typeface="Monotype Corsiva" pitchFamily="66" charset="0"/>
              </a:rPr>
              <a:t>Versajës</a:t>
            </a:r>
            <a:r>
              <a:rPr lang="en-US" sz="2400" dirty="0" smtClean="0">
                <a:latin typeface="Monotype Corsiva" pitchFamily="66" charset="0"/>
              </a:rPr>
              <a:t> </a:t>
            </a:r>
            <a:r>
              <a:rPr lang="en-US" sz="2400" dirty="0" err="1" smtClean="0">
                <a:latin typeface="Monotype Corsiva" pitchFamily="66" charset="0"/>
              </a:rPr>
              <a:t>në</a:t>
            </a:r>
            <a:r>
              <a:rPr lang="en-US" sz="2400" dirty="0" smtClean="0">
                <a:latin typeface="Monotype Corsiva" pitchFamily="66" charset="0"/>
              </a:rPr>
              <a:t> Paris, </a:t>
            </a:r>
            <a:r>
              <a:rPr lang="en-US" sz="2400" dirty="0" err="1" smtClean="0">
                <a:latin typeface="Monotype Corsiva" pitchFamily="66" charset="0"/>
              </a:rPr>
              <a:t>ngarkoi</a:t>
            </a:r>
            <a:r>
              <a:rPr lang="en-US" sz="2400" dirty="0" smtClean="0">
                <a:latin typeface="Monotype Corsiva" pitchFamily="66" charset="0"/>
              </a:rPr>
              <a:t> </a:t>
            </a:r>
            <a:r>
              <a:rPr lang="en-US" sz="2400" dirty="0" err="1" smtClean="0">
                <a:latin typeface="Monotype Corsiva" pitchFamily="66" charset="0"/>
              </a:rPr>
              <a:t>Gjermaninë</a:t>
            </a:r>
            <a:r>
              <a:rPr lang="en-US" sz="2400" dirty="0" smtClean="0">
                <a:latin typeface="Monotype Corsiva" pitchFamily="66" charset="0"/>
              </a:rPr>
              <a:t> me </a:t>
            </a:r>
            <a:r>
              <a:rPr lang="en-US" sz="2400" dirty="0" err="1" smtClean="0">
                <a:latin typeface="Monotype Corsiva" pitchFamily="66" charset="0"/>
              </a:rPr>
              <a:t>të</a:t>
            </a:r>
            <a:r>
              <a:rPr lang="en-US" sz="2400" dirty="0" smtClean="0">
                <a:latin typeface="Monotype Corsiva" pitchFamily="66" charset="0"/>
              </a:rPr>
              <a:t> </a:t>
            </a:r>
            <a:r>
              <a:rPr lang="en-US" sz="2400" dirty="0" err="1" smtClean="0">
                <a:latin typeface="Monotype Corsiva" pitchFamily="66" charset="0"/>
              </a:rPr>
              <a:t>gjitha</a:t>
            </a:r>
            <a:r>
              <a:rPr lang="en-US" sz="2400" dirty="0" smtClean="0">
                <a:latin typeface="Monotype Corsiva" pitchFamily="66" charset="0"/>
              </a:rPr>
              <a:t> </a:t>
            </a:r>
            <a:r>
              <a:rPr lang="en-US" sz="2400" dirty="0" err="1" smtClean="0">
                <a:latin typeface="Monotype Corsiva" pitchFamily="66" charset="0"/>
              </a:rPr>
              <a:t>fajet</a:t>
            </a:r>
            <a:r>
              <a:rPr lang="en-US" sz="2400" dirty="0" smtClean="0">
                <a:latin typeface="Monotype Corsiva" pitchFamily="66" charset="0"/>
              </a:rPr>
              <a:t> e </a:t>
            </a:r>
            <a:r>
              <a:rPr lang="en-US" sz="2400" dirty="0" err="1" smtClean="0">
                <a:latin typeface="Monotype Corsiva" pitchFamily="66" charset="0"/>
              </a:rPr>
              <a:t>luftës</a:t>
            </a:r>
            <a:r>
              <a:rPr lang="en-US" sz="2400" dirty="0" smtClean="0">
                <a:latin typeface="Monotype Corsiva" pitchFamily="66" charset="0"/>
              </a:rPr>
              <a:t>. </a:t>
            </a:r>
            <a:r>
              <a:rPr lang="en-US" sz="2400" dirty="0" err="1" smtClean="0">
                <a:latin typeface="Monotype Corsiva" pitchFamily="66" charset="0"/>
              </a:rPr>
              <a:t>Sanksionet</a:t>
            </a:r>
            <a:r>
              <a:rPr lang="en-US" sz="2400" dirty="0" smtClean="0">
                <a:latin typeface="Monotype Corsiva" pitchFamily="66" charset="0"/>
              </a:rPr>
              <a:t> </a:t>
            </a:r>
            <a:r>
              <a:rPr lang="en-US" sz="2400" dirty="0" err="1" smtClean="0">
                <a:latin typeface="Monotype Corsiva" pitchFamily="66" charset="0"/>
              </a:rPr>
              <a:t>që</a:t>
            </a:r>
            <a:r>
              <a:rPr lang="en-US" sz="2400" dirty="0" smtClean="0">
                <a:latin typeface="Monotype Corsiva" pitchFamily="66" charset="0"/>
              </a:rPr>
              <a:t> </a:t>
            </a:r>
            <a:r>
              <a:rPr lang="en-US" sz="2400" dirty="0" err="1" smtClean="0">
                <a:latin typeface="Monotype Corsiva" pitchFamily="66" charset="0"/>
              </a:rPr>
              <a:t>iu</a:t>
            </a:r>
            <a:r>
              <a:rPr lang="en-US" sz="2400" dirty="0" smtClean="0">
                <a:latin typeface="Monotype Corsiva" pitchFamily="66" charset="0"/>
              </a:rPr>
              <a:t> </a:t>
            </a:r>
            <a:r>
              <a:rPr lang="en-US" sz="2400" dirty="0" err="1" smtClean="0">
                <a:latin typeface="Monotype Corsiva" pitchFamily="66" charset="0"/>
              </a:rPr>
              <a:t>vendosën</a:t>
            </a:r>
            <a:r>
              <a:rPr lang="en-US" sz="2400" dirty="0" smtClean="0">
                <a:latin typeface="Monotype Corsiva" pitchFamily="66" charset="0"/>
              </a:rPr>
              <a:t> </a:t>
            </a:r>
            <a:r>
              <a:rPr lang="en-US" sz="2400" dirty="0" err="1" smtClean="0">
                <a:latin typeface="Monotype Corsiva" pitchFamily="66" charset="0"/>
              </a:rPr>
              <a:t>ishin</a:t>
            </a:r>
            <a:r>
              <a:rPr lang="en-US" sz="2400" dirty="0" smtClean="0">
                <a:latin typeface="Monotype Corsiva" pitchFamily="66" charset="0"/>
              </a:rPr>
              <a:t> </a:t>
            </a:r>
            <a:r>
              <a:rPr lang="en-US" sz="2400" dirty="0" err="1" smtClean="0">
                <a:latin typeface="Monotype Corsiva" pitchFamily="66" charset="0"/>
              </a:rPr>
              <a:t>të</a:t>
            </a:r>
            <a:r>
              <a:rPr lang="en-US" sz="2400" dirty="0" smtClean="0">
                <a:latin typeface="Monotype Corsiva" pitchFamily="66" charset="0"/>
              </a:rPr>
              <a:t> </a:t>
            </a:r>
            <a:r>
              <a:rPr lang="en-US" sz="2400" dirty="0" err="1" smtClean="0">
                <a:latin typeface="Monotype Corsiva" pitchFamily="66" charset="0"/>
              </a:rPr>
              <a:t>rënda</a:t>
            </a:r>
            <a:r>
              <a:rPr lang="en-US" sz="2400" dirty="0" smtClean="0">
                <a:latin typeface="Monotype Corsiva" pitchFamily="66" charset="0"/>
              </a:rPr>
              <a:t>, </a:t>
            </a:r>
            <a:r>
              <a:rPr lang="en-US" sz="2400" dirty="0" err="1" smtClean="0">
                <a:latin typeface="Monotype Corsiva" pitchFamily="66" charset="0"/>
              </a:rPr>
              <a:t>por</a:t>
            </a:r>
            <a:r>
              <a:rPr lang="en-US" sz="2400" dirty="0" smtClean="0">
                <a:latin typeface="Monotype Corsiva" pitchFamily="66" charset="0"/>
              </a:rPr>
              <a:t> </a:t>
            </a:r>
            <a:r>
              <a:rPr lang="en-US" sz="2400" dirty="0" err="1" smtClean="0">
                <a:latin typeface="Monotype Corsiva" pitchFamily="66" charset="0"/>
              </a:rPr>
              <a:t>Gjermania</a:t>
            </a:r>
            <a:r>
              <a:rPr lang="en-US" sz="2400" dirty="0" smtClean="0">
                <a:latin typeface="Monotype Corsiva" pitchFamily="66" charset="0"/>
              </a:rPr>
              <a:t> do </a:t>
            </a:r>
            <a:r>
              <a:rPr lang="en-US" sz="2400" dirty="0" err="1" smtClean="0">
                <a:latin typeface="Monotype Corsiva" pitchFamily="66" charset="0"/>
              </a:rPr>
              <a:t>të</a:t>
            </a:r>
            <a:r>
              <a:rPr lang="en-US" sz="2400" dirty="0" smtClean="0">
                <a:latin typeface="Monotype Corsiva" pitchFamily="66" charset="0"/>
              </a:rPr>
              <a:t> </a:t>
            </a:r>
            <a:r>
              <a:rPr lang="en-US" sz="2400" dirty="0" err="1" smtClean="0">
                <a:latin typeface="Monotype Corsiva" pitchFamily="66" charset="0"/>
              </a:rPr>
              <a:t>firmoste</a:t>
            </a:r>
            <a:r>
              <a:rPr lang="en-US" sz="2400" dirty="0" smtClean="0">
                <a:latin typeface="Monotype Corsiva" pitchFamily="66" charset="0"/>
              </a:rPr>
              <a:t> </a:t>
            </a:r>
            <a:r>
              <a:rPr lang="en-US" sz="2400" dirty="0" err="1" smtClean="0">
                <a:latin typeface="Monotype Corsiva" pitchFamily="66" charset="0"/>
              </a:rPr>
              <a:t>këtë</a:t>
            </a:r>
            <a:r>
              <a:rPr lang="en-US" sz="2400" dirty="0" smtClean="0">
                <a:latin typeface="Monotype Corsiva" pitchFamily="66" charset="0"/>
              </a:rPr>
              <a:t> </a:t>
            </a:r>
            <a:r>
              <a:rPr lang="en-US" sz="2400" dirty="0" err="1" smtClean="0">
                <a:latin typeface="Monotype Corsiva" pitchFamily="66" charset="0"/>
              </a:rPr>
              <a:t>marrëveshje</a:t>
            </a:r>
            <a:r>
              <a:rPr lang="en-US" sz="2400" dirty="0" smtClean="0">
                <a:latin typeface="Monotype Corsiva" pitchFamily="66" charset="0"/>
              </a:rPr>
              <a:t>. </a:t>
            </a:r>
            <a:r>
              <a:rPr lang="en-US" sz="2400" dirty="0" err="1" smtClean="0">
                <a:latin typeface="Monotype Corsiva" pitchFamily="66" charset="0"/>
              </a:rPr>
              <a:t>Inflacioni</a:t>
            </a:r>
            <a:r>
              <a:rPr lang="en-US" sz="2400" dirty="0" smtClean="0">
                <a:latin typeface="Monotype Corsiva" pitchFamily="66" charset="0"/>
              </a:rPr>
              <a:t>, </a:t>
            </a:r>
            <a:r>
              <a:rPr lang="en-US" sz="2400" dirty="0" err="1" smtClean="0">
                <a:latin typeface="Monotype Corsiva" pitchFamily="66" charset="0"/>
              </a:rPr>
              <a:t>shkëputja</a:t>
            </a:r>
            <a:r>
              <a:rPr lang="en-US" sz="2400" dirty="0" smtClean="0">
                <a:latin typeface="Monotype Corsiva" pitchFamily="66" charset="0"/>
              </a:rPr>
              <a:t> e </a:t>
            </a:r>
            <a:r>
              <a:rPr lang="en-US" sz="2400" dirty="0" err="1" smtClean="0">
                <a:latin typeface="Monotype Corsiva" pitchFamily="66" charset="0"/>
              </a:rPr>
              <a:t>territoreve</a:t>
            </a:r>
            <a:r>
              <a:rPr lang="en-US" sz="2400" dirty="0" smtClean="0">
                <a:latin typeface="Monotype Corsiva" pitchFamily="66" charset="0"/>
              </a:rPr>
              <a:t>, </a:t>
            </a:r>
            <a:r>
              <a:rPr lang="en-US" sz="2400" dirty="0" err="1" smtClean="0">
                <a:latin typeface="Monotype Corsiva" pitchFamily="66" charset="0"/>
              </a:rPr>
              <a:t>kushtet</a:t>
            </a:r>
            <a:r>
              <a:rPr lang="en-US" sz="2400" dirty="0" smtClean="0">
                <a:latin typeface="Monotype Corsiva" pitchFamily="66" charset="0"/>
              </a:rPr>
              <a:t> e </a:t>
            </a:r>
            <a:r>
              <a:rPr lang="en-US" sz="2400" dirty="0" err="1" smtClean="0">
                <a:latin typeface="Monotype Corsiva" pitchFamily="66" charset="0"/>
              </a:rPr>
              <a:t>këqija</a:t>
            </a:r>
            <a:r>
              <a:rPr lang="en-US" sz="2400" dirty="0" smtClean="0">
                <a:latin typeface="Monotype Corsiva" pitchFamily="66" charset="0"/>
              </a:rPr>
              <a:t> </a:t>
            </a:r>
            <a:r>
              <a:rPr lang="en-US" sz="2400" dirty="0" err="1" smtClean="0">
                <a:latin typeface="Monotype Corsiva" pitchFamily="66" charset="0"/>
              </a:rPr>
              <a:t>të</a:t>
            </a:r>
            <a:r>
              <a:rPr lang="en-US" sz="2400" dirty="0" smtClean="0">
                <a:latin typeface="Monotype Corsiva" pitchFamily="66" charset="0"/>
              </a:rPr>
              <a:t> </a:t>
            </a:r>
            <a:r>
              <a:rPr lang="en-US" sz="2400" dirty="0" err="1" smtClean="0">
                <a:latin typeface="Monotype Corsiva" pitchFamily="66" charset="0"/>
              </a:rPr>
              <a:t>jetesës</a:t>
            </a:r>
            <a:r>
              <a:rPr lang="en-US" sz="2400" dirty="0" smtClean="0">
                <a:latin typeface="Monotype Corsiva" pitchFamily="66" charset="0"/>
              </a:rPr>
              <a:t>, </a:t>
            </a:r>
            <a:r>
              <a:rPr lang="en-US" sz="2400" dirty="0" err="1" smtClean="0">
                <a:latin typeface="Monotype Corsiva" pitchFamily="66" charset="0"/>
              </a:rPr>
              <a:t>si</a:t>
            </a:r>
            <a:r>
              <a:rPr lang="en-US" sz="2400" dirty="0" smtClean="0">
                <a:latin typeface="Monotype Corsiva" pitchFamily="66" charset="0"/>
              </a:rPr>
              <a:t> </a:t>
            </a:r>
            <a:r>
              <a:rPr lang="en-US" sz="2400" dirty="0" err="1" smtClean="0">
                <a:latin typeface="Monotype Corsiva" pitchFamily="66" charset="0"/>
              </a:rPr>
              <a:t>edhe</a:t>
            </a:r>
            <a:r>
              <a:rPr lang="en-US" sz="2400" dirty="0" smtClean="0">
                <a:latin typeface="Monotype Corsiva" pitchFamily="66" charset="0"/>
              </a:rPr>
              <a:t> </a:t>
            </a:r>
            <a:r>
              <a:rPr lang="en-US" sz="2400" dirty="0" err="1" smtClean="0">
                <a:latin typeface="Monotype Corsiva" pitchFamily="66" charset="0"/>
              </a:rPr>
              <a:t>shumë</a:t>
            </a:r>
            <a:r>
              <a:rPr lang="en-US" sz="2400" dirty="0" smtClean="0">
                <a:latin typeface="Monotype Corsiva" pitchFamily="66" charset="0"/>
              </a:rPr>
              <a:t> </a:t>
            </a:r>
            <a:r>
              <a:rPr lang="en-US" sz="2400" dirty="0" err="1" smtClean="0">
                <a:latin typeface="Monotype Corsiva" pitchFamily="66" charset="0"/>
              </a:rPr>
              <a:t>arsye</a:t>
            </a:r>
            <a:r>
              <a:rPr lang="en-US" sz="2400" dirty="0" smtClean="0">
                <a:latin typeface="Monotype Corsiva" pitchFamily="66" charset="0"/>
              </a:rPr>
              <a:t> </a:t>
            </a:r>
            <a:r>
              <a:rPr lang="en-US" sz="2400" dirty="0" err="1" smtClean="0">
                <a:latin typeface="Monotype Corsiva" pitchFamily="66" charset="0"/>
              </a:rPr>
              <a:t>të</a:t>
            </a:r>
            <a:r>
              <a:rPr lang="en-US" sz="2400" dirty="0" smtClean="0">
                <a:latin typeface="Monotype Corsiva" pitchFamily="66" charset="0"/>
              </a:rPr>
              <a:t> </a:t>
            </a:r>
            <a:r>
              <a:rPr lang="en-US" sz="2400" dirty="0" err="1" smtClean="0">
                <a:latin typeface="Monotype Corsiva" pitchFamily="66" charset="0"/>
              </a:rPr>
              <a:t>tjera</a:t>
            </a:r>
            <a:r>
              <a:rPr lang="en-US" sz="2400" dirty="0" smtClean="0">
                <a:latin typeface="Monotype Corsiva" pitchFamily="66" charset="0"/>
              </a:rPr>
              <a:t> do </a:t>
            </a:r>
            <a:r>
              <a:rPr lang="en-US" sz="2400" dirty="0" err="1" smtClean="0">
                <a:latin typeface="Monotype Corsiva" pitchFamily="66" charset="0"/>
              </a:rPr>
              <a:t>shkaktonin</a:t>
            </a:r>
            <a:r>
              <a:rPr lang="en-US" sz="2400" dirty="0" smtClean="0">
                <a:latin typeface="Monotype Corsiva" pitchFamily="66" charset="0"/>
              </a:rPr>
              <a:t> </a:t>
            </a:r>
            <a:r>
              <a:rPr lang="en-US" sz="2400" dirty="0" err="1" smtClean="0">
                <a:latin typeface="Monotype Corsiva" pitchFamily="66" charset="0"/>
              </a:rPr>
              <a:t>fillimin</a:t>
            </a:r>
            <a:r>
              <a:rPr lang="en-US" sz="2400" dirty="0" smtClean="0">
                <a:latin typeface="Monotype Corsiva" pitchFamily="66" charset="0"/>
              </a:rPr>
              <a:t> e </a:t>
            </a:r>
            <a:r>
              <a:rPr lang="en-US" sz="2400" dirty="0" err="1" smtClean="0">
                <a:latin typeface="Monotype Corsiva" pitchFamily="66" charset="0"/>
              </a:rPr>
              <a:t>asaj</a:t>
            </a:r>
            <a:r>
              <a:rPr lang="en-US" sz="2400" dirty="0" smtClean="0">
                <a:latin typeface="Monotype Corsiva" pitchFamily="66" charset="0"/>
              </a:rPr>
              <a:t> </a:t>
            </a:r>
            <a:r>
              <a:rPr lang="en-US" sz="2400" dirty="0" err="1" smtClean="0">
                <a:latin typeface="Monotype Corsiva" pitchFamily="66" charset="0"/>
              </a:rPr>
              <a:t>që</a:t>
            </a:r>
            <a:r>
              <a:rPr lang="en-US" sz="2400" dirty="0" smtClean="0">
                <a:latin typeface="Monotype Corsiva" pitchFamily="66" charset="0"/>
              </a:rPr>
              <a:t> u </a:t>
            </a:r>
            <a:r>
              <a:rPr lang="en-US" sz="2400" dirty="0" err="1" smtClean="0">
                <a:latin typeface="Monotype Corsiva" pitchFamily="66" charset="0"/>
              </a:rPr>
              <a:t>quajt</a:t>
            </a:r>
            <a:r>
              <a:rPr lang="en-US" sz="2400" dirty="0" smtClean="0">
                <a:latin typeface="Monotype Corsiva" pitchFamily="66" charset="0"/>
              </a:rPr>
              <a:t> </a:t>
            </a:r>
            <a:r>
              <a:rPr lang="en-US" sz="2400" dirty="0" err="1" smtClean="0">
                <a:latin typeface="Monotype Corsiva" pitchFamily="66" charset="0"/>
              </a:rPr>
              <a:t>Lufta</a:t>
            </a:r>
            <a:r>
              <a:rPr lang="en-US" sz="2400" dirty="0" smtClean="0">
                <a:latin typeface="Monotype Corsiva" pitchFamily="66" charset="0"/>
              </a:rPr>
              <a:t> e </a:t>
            </a:r>
            <a:r>
              <a:rPr lang="en-US" sz="2400" dirty="0" err="1" smtClean="0">
                <a:latin typeface="Monotype Corsiva" pitchFamily="66" charset="0"/>
              </a:rPr>
              <a:t>Dytë</a:t>
            </a:r>
            <a:r>
              <a:rPr lang="en-US" sz="2400" dirty="0" smtClean="0">
                <a:latin typeface="Monotype Corsiva" pitchFamily="66" charset="0"/>
              </a:rPr>
              <a:t> </a:t>
            </a:r>
            <a:r>
              <a:rPr lang="en-US" sz="2400" dirty="0" err="1" smtClean="0">
                <a:latin typeface="Monotype Corsiva" pitchFamily="66" charset="0"/>
              </a:rPr>
              <a:t>Botërore</a:t>
            </a:r>
            <a:r>
              <a:rPr lang="en-US" sz="2400" dirty="0" smtClean="0">
                <a:latin typeface="Monotype Corsiva" pitchFamily="66" charset="0"/>
              </a:rPr>
              <a:t>. </a:t>
            </a:r>
            <a:endParaRPr lang="en-US" sz="2400" dirty="0">
              <a:latin typeface="Monotype Corsiva" pitchFamily="66" charset="0"/>
            </a:endParaRPr>
          </a:p>
          <a:p>
            <a:endParaRPr lang="en-US" sz="2400" dirty="0">
              <a:latin typeface="Monotype Corsiva"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Monotype Corsiva" pitchFamily="66" charset="0"/>
              </a:rPr>
              <a:t>          </a:t>
            </a:r>
            <a:r>
              <a:rPr lang="en-US" b="1" dirty="0" err="1" smtClean="0">
                <a:latin typeface="Monotype Corsiva" pitchFamily="66" charset="0"/>
              </a:rPr>
              <a:t>Lufta</a:t>
            </a:r>
            <a:r>
              <a:rPr lang="en-US" b="1" dirty="0" smtClean="0">
                <a:latin typeface="Monotype Corsiva" pitchFamily="66" charset="0"/>
              </a:rPr>
              <a:t> e II-</a:t>
            </a:r>
            <a:r>
              <a:rPr lang="en-US" b="1" dirty="0" err="1" smtClean="0">
                <a:latin typeface="Monotype Corsiva" pitchFamily="66" charset="0"/>
              </a:rPr>
              <a:t>te</a:t>
            </a:r>
            <a:r>
              <a:rPr lang="en-US" b="1" dirty="0" smtClean="0">
                <a:latin typeface="Monotype Corsiva" pitchFamily="66" charset="0"/>
              </a:rPr>
              <a:t> </a:t>
            </a:r>
            <a:r>
              <a:rPr lang="en-US" b="1" dirty="0" err="1" smtClean="0">
                <a:latin typeface="Monotype Corsiva" pitchFamily="66" charset="0"/>
              </a:rPr>
              <a:t>Boterore</a:t>
            </a:r>
            <a:r>
              <a:rPr lang="en-US" b="1" dirty="0" smtClean="0">
                <a:latin typeface="Monotype Corsiva" pitchFamily="66" charset="0"/>
              </a:rPr>
              <a:t>            </a:t>
            </a:r>
            <a:r>
              <a:rPr lang="en-US" sz="2000" b="1" dirty="0" smtClean="0">
                <a:latin typeface="Monotype Corsiva" pitchFamily="66" charset="0"/>
              </a:rPr>
              <a:t>(2)</a:t>
            </a:r>
            <a:endParaRPr lang="en-US" sz="2000" dirty="0"/>
          </a:p>
        </p:txBody>
      </p:sp>
      <p:sp>
        <p:nvSpPr>
          <p:cNvPr id="3" name="Content Placeholder 2"/>
          <p:cNvSpPr>
            <a:spLocks noGrp="1"/>
          </p:cNvSpPr>
          <p:nvPr>
            <p:ph idx="1"/>
          </p:nvPr>
        </p:nvSpPr>
        <p:spPr>
          <a:xfrm>
            <a:off x="500034" y="1285860"/>
            <a:ext cx="8229600" cy="4525963"/>
          </a:xfrm>
        </p:spPr>
        <p:txBody>
          <a:bodyPr>
            <a:noAutofit/>
          </a:bodyPr>
          <a:lstStyle/>
          <a:p>
            <a:pPr>
              <a:buNone/>
            </a:pPr>
            <a:r>
              <a:rPr lang="it-IT" sz="2800" b="1" dirty="0" smtClean="0">
                <a:latin typeface="Bradley Hand ITC" pitchFamily="66" charset="0"/>
              </a:rPr>
              <a:t>     Lufta e Dyte Boterore, qe nis nga Hitleri, me 1          shtator 1939, zgjati pese vite, tete muaj dhe shtate dite, dhe i kushtoi botes 50 milione te vrare. Ate qe Hitleri e ngriti per 12 vite, u shkaterrua brenda pak ditesh. Kjo eshte dhe renia me e shpejte e nje perandorie. Shqiperia u pushtua nga ushtria naziste me 11 shtator 1943. Gjashte mije trupa te armates gjermane, ende pa kapitulluar Italia pushtuan Shqiperine, duke zene portet dhe pikat kryesore te vendit. Sipas ushtarakeve gjermane, dislokimi i ushtrise ne Shqiperi ishte per te penguar zbarkimin e aleateve nga Italia.</a:t>
            </a:r>
            <a:endParaRPr lang="en-US" sz="2800" b="1" dirty="0" smtClean="0">
              <a:latin typeface="Bradley Hand ITC" pitchFamily="66" charset="0"/>
            </a:endParaRPr>
          </a:p>
          <a:p>
            <a:endParaRPr lang="en-US" sz="2800" b="1" dirty="0">
              <a:latin typeface="Bradley Hand ITC"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8229600" cy="785794"/>
          </a:xfrm>
        </p:spPr>
        <p:txBody>
          <a:bodyPr/>
          <a:lstStyle/>
          <a:p>
            <a:r>
              <a:rPr lang="en-US" dirty="0" err="1" smtClean="0">
                <a:latin typeface="Monotype Corsiva" pitchFamily="66" charset="0"/>
              </a:rPr>
              <a:t>Ngjarjet</a:t>
            </a:r>
            <a:r>
              <a:rPr lang="en-US" dirty="0" smtClean="0">
                <a:latin typeface="Monotype Corsiva" pitchFamily="66" charset="0"/>
              </a:rPr>
              <a:t> e </a:t>
            </a:r>
            <a:r>
              <a:rPr lang="en-US" dirty="0" err="1" smtClean="0">
                <a:latin typeface="Monotype Corsiva" pitchFamily="66" charset="0"/>
              </a:rPr>
              <a:t>Luftes</a:t>
            </a:r>
            <a:r>
              <a:rPr lang="en-US" dirty="0" smtClean="0">
                <a:latin typeface="Monotype Corsiva" pitchFamily="66" charset="0"/>
              </a:rPr>
              <a:t> se II-</a:t>
            </a:r>
            <a:r>
              <a:rPr lang="en-US" dirty="0" err="1" smtClean="0">
                <a:latin typeface="Monotype Corsiva" pitchFamily="66" charset="0"/>
              </a:rPr>
              <a:t>te</a:t>
            </a:r>
            <a:r>
              <a:rPr lang="en-US" dirty="0" smtClean="0">
                <a:latin typeface="Monotype Corsiva" pitchFamily="66" charset="0"/>
              </a:rPr>
              <a:t> </a:t>
            </a:r>
            <a:r>
              <a:rPr lang="en-US" dirty="0" err="1" smtClean="0">
                <a:latin typeface="Monotype Corsiva" pitchFamily="66" charset="0"/>
              </a:rPr>
              <a:t>Boterore</a:t>
            </a:r>
            <a:endParaRPr lang="en-US" dirty="0">
              <a:latin typeface="Monotype Corsiva" pitchFamily="66" charset="0"/>
            </a:endParaRPr>
          </a:p>
        </p:txBody>
      </p:sp>
      <p:sp>
        <p:nvSpPr>
          <p:cNvPr id="3" name="Content Placeholder 2"/>
          <p:cNvSpPr>
            <a:spLocks noGrp="1"/>
          </p:cNvSpPr>
          <p:nvPr>
            <p:ph sz="half" idx="1"/>
          </p:nvPr>
        </p:nvSpPr>
        <p:spPr>
          <a:xfrm>
            <a:off x="0" y="857232"/>
            <a:ext cx="4929190" cy="6000768"/>
          </a:xfrm>
        </p:spPr>
        <p:txBody>
          <a:bodyPr>
            <a:normAutofit fontScale="70000" lnSpcReduction="20000"/>
          </a:bodyPr>
          <a:lstStyle/>
          <a:p>
            <a:r>
              <a:rPr lang="it-IT" dirty="0" smtClean="0">
                <a:latin typeface="Monotype Corsiva" pitchFamily="66" charset="0"/>
              </a:rPr>
              <a:t>Gjithë Globi në Luftë 1941:</a:t>
            </a:r>
            <a:br>
              <a:rPr lang="it-IT" dirty="0" smtClean="0">
                <a:latin typeface="Monotype Corsiva" pitchFamily="66" charset="0"/>
              </a:rPr>
            </a:br>
            <a:r>
              <a:rPr lang="it-IT" dirty="0" smtClean="0">
                <a:latin typeface="Monotype Corsiva" pitchFamily="66" charset="0"/>
              </a:rPr>
              <a:t>Ndihma e ShBA-së</a:t>
            </a:r>
            <a:br>
              <a:rPr lang="it-IT" dirty="0" smtClean="0">
                <a:latin typeface="Monotype Corsiva" pitchFamily="66" charset="0"/>
              </a:rPr>
            </a:br>
            <a:r>
              <a:rPr lang="it-IT" dirty="0" smtClean="0">
                <a:latin typeface="Monotype Corsiva" pitchFamily="66" charset="0"/>
              </a:rPr>
              <a:t>Pushtimi i Jugosllavisë, Greqisë dhe Shqipërisë</a:t>
            </a:r>
            <a:br>
              <a:rPr lang="it-IT" dirty="0" smtClean="0">
                <a:latin typeface="Monotype Corsiva" pitchFamily="66" charset="0"/>
              </a:rPr>
            </a:br>
            <a:r>
              <a:rPr lang="it-IT" dirty="0" smtClean="0">
                <a:latin typeface="Monotype Corsiva" pitchFamily="66" charset="0"/>
              </a:rPr>
              <a:t>Sovjetikët nën Sulm</a:t>
            </a:r>
            <a:br>
              <a:rPr lang="it-IT" dirty="0" smtClean="0">
                <a:latin typeface="Monotype Corsiva" pitchFamily="66" charset="0"/>
              </a:rPr>
            </a:br>
            <a:r>
              <a:rPr lang="it-IT" dirty="0" smtClean="0">
                <a:latin typeface="Monotype Corsiva" pitchFamily="66" charset="0"/>
              </a:rPr>
              <a:t>Afrika Veriore dhe Lindja e Mesme</a:t>
            </a:r>
            <a:br>
              <a:rPr lang="it-IT" dirty="0" smtClean="0">
                <a:latin typeface="Monotype Corsiva" pitchFamily="66" charset="0"/>
              </a:rPr>
            </a:br>
            <a:r>
              <a:rPr lang="it-IT" dirty="0" smtClean="0">
                <a:latin typeface="Monotype Corsiva" pitchFamily="66" charset="0"/>
              </a:rPr>
              <a:t>Përsëri në Atlantik</a:t>
            </a:r>
            <a:br>
              <a:rPr lang="it-IT" dirty="0" smtClean="0">
                <a:latin typeface="Monotype Corsiva" pitchFamily="66" charset="0"/>
              </a:rPr>
            </a:br>
            <a:r>
              <a:rPr lang="it-IT" dirty="0" smtClean="0">
                <a:latin typeface="Monotype Corsiva" pitchFamily="66" charset="0"/>
              </a:rPr>
              <a:t>ShBA dhe Japonia në Luftë</a:t>
            </a:r>
            <a:br>
              <a:rPr lang="it-IT" dirty="0" smtClean="0">
                <a:latin typeface="Monotype Corsiva" pitchFamily="66" charset="0"/>
              </a:rPr>
            </a:br>
            <a:r>
              <a:rPr lang="it-IT" dirty="0" smtClean="0">
                <a:latin typeface="Monotype Corsiva" pitchFamily="66" charset="0"/>
              </a:rPr>
              <a:t/>
            </a:r>
            <a:br>
              <a:rPr lang="it-IT" dirty="0" smtClean="0">
                <a:latin typeface="Monotype Corsiva" pitchFamily="66" charset="0"/>
              </a:rPr>
            </a:br>
            <a:r>
              <a:rPr lang="it-IT" dirty="0" smtClean="0">
                <a:latin typeface="Monotype Corsiva" pitchFamily="66" charset="0"/>
              </a:rPr>
              <a:t>Gjithë Globi në Luftë 1942:</a:t>
            </a:r>
            <a:br>
              <a:rPr lang="it-IT" dirty="0" smtClean="0">
                <a:latin typeface="Monotype Corsiva" pitchFamily="66" charset="0"/>
              </a:rPr>
            </a:br>
            <a:r>
              <a:rPr lang="it-IT" dirty="0" smtClean="0">
                <a:latin typeface="Monotype Corsiva" pitchFamily="66" charset="0"/>
              </a:rPr>
              <a:t>Luftë në Çekosllovaki dhe Francë</a:t>
            </a:r>
            <a:br>
              <a:rPr lang="it-IT" dirty="0" smtClean="0">
                <a:latin typeface="Monotype Corsiva" pitchFamily="66" charset="0"/>
              </a:rPr>
            </a:br>
            <a:r>
              <a:rPr lang="it-IT" dirty="0" smtClean="0">
                <a:latin typeface="Monotype Corsiva" pitchFamily="66" charset="0"/>
              </a:rPr>
              <a:t>Ofensiva e Sovjetikëve</a:t>
            </a:r>
            <a:br>
              <a:rPr lang="it-IT" dirty="0" smtClean="0">
                <a:latin typeface="Monotype Corsiva" pitchFamily="66" charset="0"/>
              </a:rPr>
            </a:br>
            <a:r>
              <a:rPr lang="it-IT" dirty="0" smtClean="0">
                <a:latin typeface="Monotype Corsiva" pitchFamily="66" charset="0"/>
              </a:rPr>
              <a:t>Forcat e Boshtit në Sulm</a:t>
            </a:r>
            <a:br>
              <a:rPr lang="it-IT" dirty="0" smtClean="0">
                <a:latin typeface="Monotype Corsiva" pitchFamily="66" charset="0"/>
              </a:rPr>
            </a:br>
            <a:r>
              <a:rPr lang="it-IT" dirty="0" smtClean="0">
                <a:latin typeface="Monotype Corsiva" pitchFamily="66" charset="0"/>
              </a:rPr>
              <a:t>Beteja e Stalingradit</a:t>
            </a:r>
            <a:br>
              <a:rPr lang="it-IT" dirty="0" smtClean="0">
                <a:latin typeface="Monotype Corsiva" pitchFamily="66" charset="0"/>
              </a:rPr>
            </a:br>
            <a:r>
              <a:rPr lang="it-IT" dirty="0" smtClean="0">
                <a:latin typeface="Monotype Corsiva" pitchFamily="66" charset="0"/>
              </a:rPr>
              <a:t>Betejat e Aleatëve në Paqësor</a:t>
            </a:r>
            <a:br>
              <a:rPr lang="it-IT" dirty="0" smtClean="0">
                <a:latin typeface="Monotype Corsiva" pitchFamily="66" charset="0"/>
              </a:rPr>
            </a:br>
            <a:r>
              <a:rPr lang="it-IT" dirty="0" smtClean="0">
                <a:latin typeface="Monotype Corsiva" pitchFamily="66" charset="0"/>
              </a:rPr>
              <a:t>Ofensiva Japoneze në 1942</a:t>
            </a:r>
            <a:br>
              <a:rPr lang="it-IT" dirty="0" smtClean="0">
                <a:latin typeface="Monotype Corsiva" pitchFamily="66" charset="0"/>
              </a:rPr>
            </a:br>
            <a:r>
              <a:rPr lang="it-IT" dirty="0" smtClean="0">
                <a:latin typeface="Monotype Corsiva" pitchFamily="66" charset="0"/>
              </a:rPr>
              <a:t/>
            </a:r>
            <a:br>
              <a:rPr lang="it-IT" dirty="0" smtClean="0">
                <a:latin typeface="Monotype Corsiva" pitchFamily="66" charset="0"/>
              </a:rPr>
            </a:br>
            <a:r>
              <a:rPr lang="it-IT" dirty="0" smtClean="0">
                <a:latin typeface="Monotype Corsiva" pitchFamily="66" charset="0"/>
              </a:rPr>
              <a:t>Gjithë Globi në Luftë 1943:</a:t>
            </a:r>
            <a:br>
              <a:rPr lang="it-IT" dirty="0" smtClean="0">
                <a:latin typeface="Monotype Corsiva" pitchFamily="66" charset="0"/>
              </a:rPr>
            </a:br>
            <a:r>
              <a:rPr lang="it-IT" dirty="0" smtClean="0">
                <a:latin typeface="Monotype Corsiva" pitchFamily="66" charset="0"/>
              </a:rPr>
              <a:t>Ofensiva sovjetike dhe gjermane</a:t>
            </a:r>
            <a:br>
              <a:rPr lang="it-IT" dirty="0" smtClean="0">
                <a:latin typeface="Monotype Corsiva" pitchFamily="66" charset="0"/>
              </a:rPr>
            </a:br>
            <a:r>
              <a:rPr lang="it-IT" dirty="0" smtClean="0">
                <a:latin typeface="Monotype Corsiva" pitchFamily="66" charset="0"/>
              </a:rPr>
              <a:t>Kapitullimi i Italisë</a:t>
            </a:r>
            <a:br>
              <a:rPr lang="it-IT" dirty="0" smtClean="0">
                <a:latin typeface="Monotype Corsiva" pitchFamily="66" charset="0"/>
              </a:rPr>
            </a:br>
            <a:r>
              <a:rPr lang="it-IT" dirty="0" smtClean="0">
                <a:latin typeface="Monotype Corsiva" pitchFamily="66" charset="0"/>
              </a:rPr>
              <a:t>Betejat në Atlantik</a:t>
            </a:r>
            <a:br>
              <a:rPr lang="it-IT" dirty="0" smtClean="0">
                <a:latin typeface="Monotype Corsiva" pitchFamily="66" charset="0"/>
              </a:rPr>
            </a:br>
            <a:r>
              <a:rPr lang="it-IT" dirty="0" smtClean="0">
                <a:latin typeface="Monotype Corsiva" pitchFamily="66" charset="0"/>
              </a:rPr>
              <a:t>Oqeani Paqësor - 1943</a:t>
            </a:r>
            <a:br>
              <a:rPr lang="it-IT" dirty="0" smtClean="0">
                <a:latin typeface="Monotype Corsiva" pitchFamily="66" charset="0"/>
              </a:rPr>
            </a:br>
            <a:r>
              <a:rPr lang="it-IT" dirty="0" smtClean="0">
                <a:latin typeface="Monotype Corsiva" pitchFamily="66" charset="0"/>
              </a:rPr>
              <a:t>Lufta Japoneze dhe Azia Juglindore</a:t>
            </a:r>
            <a:br>
              <a:rPr lang="it-IT" dirty="0" smtClean="0">
                <a:latin typeface="Monotype Corsiva" pitchFamily="66" charset="0"/>
              </a:rPr>
            </a:br>
            <a:endParaRPr lang="en-US" dirty="0">
              <a:latin typeface="Monotype Corsiva" pitchFamily="66" charset="0"/>
            </a:endParaRPr>
          </a:p>
        </p:txBody>
      </p:sp>
      <p:sp>
        <p:nvSpPr>
          <p:cNvPr id="4" name="Content Placeholder 3"/>
          <p:cNvSpPr>
            <a:spLocks noGrp="1"/>
          </p:cNvSpPr>
          <p:nvPr>
            <p:ph sz="half" idx="2"/>
          </p:nvPr>
        </p:nvSpPr>
        <p:spPr>
          <a:xfrm>
            <a:off x="4500562" y="857232"/>
            <a:ext cx="4429156" cy="5786454"/>
          </a:xfrm>
        </p:spPr>
        <p:txBody>
          <a:bodyPr>
            <a:noAutofit/>
          </a:bodyPr>
          <a:lstStyle/>
          <a:p>
            <a:r>
              <a:rPr lang="it-IT" sz="2000" dirty="0" smtClean="0">
                <a:latin typeface="Monotype Corsiva" pitchFamily="66" charset="0"/>
              </a:rPr>
              <a:t>Gjithë Globi në Luftë 1944:</a:t>
            </a:r>
            <a:br>
              <a:rPr lang="it-IT" sz="2000" dirty="0" smtClean="0">
                <a:latin typeface="Monotype Corsiva" pitchFamily="66" charset="0"/>
              </a:rPr>
            </a:br>
            <a:r>
              <a:rPr lang="it-IT" sz="2000" dirty="0" smtClean="0">
                <a:latin typeface="Monotype Corsiva" pitchFamily="66" charset="0"/>
              </a:rPr>
              <a:t>Ushtria e Kuqe Përsëri në Ofensivë</a:t>
            </a:r>
            <a:br>
              <a:rPr lang="it-IT" sz="2000" dirty="0" smtClean="0">
                <a:latin typeface="Monotype Corsiva" pitchFamily="66" charset="0"/>
              </a:rPr>
            </a:br>
            <a:r>
              <a:rPr lang="it-IT" sz="2000" dirty="0" smtClean="0">
                <a:latin typeface="Monotype Corsiva" pitchFamily="66" charset="0"/>
              </a:rPr>
              <a:t>Bombardimet Ajrore mbi Gjermani</a:t>
            </a:r>
            <a:br>
              <a:rPr lang="it-IT" sz="2000" dirty="0" smtClean="0">
                <a:latin typeface="Monotype Corsiva" pitchFamily="66" charset="0"/>
              </a:rPr>
            </a:br>
            <a:r>
              <a:rPr lang="it-IT" sz="2000" dirty="0" smtClean="0">
                <a:latin typeface="Monotype Corsiva" pitchFamily="66" charset="0"/>
              </a:rPr>
              <a:t>Një sy mbi Italinë dhe Ballkanin</a:t>
            </a:r>
            <a:br>
              <a:rPr lang="it-IT" sz="2000" dirty="0" smtClean="0">
                <a:latin typeface="Monotype Corsiva" pitchFamily="66" charset="0"/>
              </a:rPr>
            </a:br>
            <a:r>
              <a:rPr lang="it-IT" sz="2000" dirty="0" smtClean="0">
                <a:latin typeface="Monotype Corsiva" pitchFamily="66" charset="0"/>
              </a:rPr>
              <a:t>Revolta Polake</a:t>
            </a:r>
            <a:br>
              <a:rPr lang="it-IT" sz="2000" dirty="0" smtClean="0">
                <a:latin typeface="Monotype Corsiva" pitchFamily="66" charset="0"/>
              </a:rPr>
            </a:br>
            <a:r>
              <a:rPr lang="it-IT" sz="2000" dirty="0" smtClean="0">
                <a:latin typeface="Monotype Corsiva" pitchFamily="66" charset="0"/>
              </a:rPr>
              <a:t>D-Day - Zbarkimi i Aleatëve në Normandi</a:t>
            </a:r>
            <a:br>
              <a:rPr lang="it-IT" sz="2000" dirty="0" smtClean="0">
                <a:latin typeface="Monotype Corsiva" pitchFamily="66" charset="0"/>
              </a:rPr>
            </a:br>
            <a:r>
              <a:rPr lang="it-IT" sz="2000" dirty="0" smtClean="0">
                <a:latin typeface="Monotype Corsiva" pitchFamily="66" charset="0"/>
              </a:rPr>
              <a:t>Ofensiva Gjermane dhe Kundër-ofensiva e Aleatëve</a:t>
            </a:r>
            <a:br>
              <a:rPr lang="it-IT" sz="2000" dirty="0" smtClean="0">
                <a:latin typeface="Monotype Corsiva" pitchFamily="66" charset="0"/>
              </a:rPr>
            </a:br>
            <a:r>
              <a:rPr lang="it-IT" sz="2000" dirty="0" smtClean="0">
                <a:latin typeface="Monotype Corsiva" pitchFamily="66" charset="0"/>
              </a:rPr>
              <a:t>Lufta Sino-Japoneze dhe Azia Juglindore</a:t>
            </a:r>
            <a:br>
              <a:rPr lang="it-IT" sz="2000" dirty="0" smtClean="0">
                <a:latin typeface="Monotype Corsiva" pitchFamily="66" charset="0"/>
              </a:rPr>
            </a:br>
            <a:r>
              <a:rPr lang="it-IT" sz="2000" dirty="0" smtClean="0">
                <a:latin typeface="Monotype Corsiva" pitchFamily="66" charset="0"/>
              </a:rPr>
              <a:t/>
            </a:r>
            <a:br>
              <a:rPr lang="it-IT" sz="2000" dirty="0" smtClean="0">
                <a:latin typeface="Monotype Corsiva" pitchFamily="66" charset="0"/>
              </a:rPr>
            </a:br>
            <a:r>
              <a:rPr lang="it-IT" sz="2000" dirty="0" smtClean="0">
                <a:latin typeface="Monotype Corsiva" pitchFamily="66" charset="0"/>
              </a:rPr>
              <a:t>Gjithë Globi në Luftë 1945:</a:t>
            </a:r>
            <a:br>
              <a:rPr lang="it-IT" sz="2000" dirty="0" smtClean="0">
                <a:latin typeface="Monotype Corsiva" pitchFamily="66" charset="0"/>
              </a:rPr>
            </a:br>
            <a:r>
              <a:rPr lang="it-IT" sz="2000" dirty="0" smtClean="0">
                <a:latin typeface="Monotype Corsiva" pitchFamily="66" charset="0"/>
              </a:rPr>
              <a:t>Ofensiva e Madhe e Sovjetikëve; 60 KM larg Berlinit</a:t>
            </a:r>
            <a:br>
              <a:rPr lang="it-IT" sz="2000" dirty="0" smtClean="0">
                <a:latin typeface="Monotype Corsiva" pitchFamily="66" charset="0"/>
              </a:rPr>
            </a:br>
            <a:r>
              <a:rPr lang="it-IT" sz="2000" dirty="0" smtClean="0">
                <a:latin typeface="Monotype Corsiva" pitchFamily="66" charset="0"/>
              </a:rPr>
              <a:t>Ofensiva e Dimrit, Aleatët në sulm</a:t>
            </a:r>
            <a:br>
              <a:rPr lang="it-IT" sz="2000" dirty="0" smtClean="0">
                <a:latin typeface="Monotype Corsiva" pitchFamily="66" charset="0"/>
              </a:rPr>
            </a:br>
            <a:r>
              <a:rPr lang="it-IT" sz="2000" dirty="0" smtClean="0">
                <a:latin typeface="Monotype Corsiva" pitchFamily="66" charset="0"/>
              </a:rPr>
              <a:t>Konferenca e Jaltës dhe Potsdamit</a:t>
            </a:r>
            <a:br>
              <a:rPr lang="it-IT" sz="2000" dirty="0" smtClean="0">
                <a:latin typeface="Monotype Corsiva" pitchFamily="66" charset="0"/>
              </a:rPr>
            </a:br>
            <a:r>
              <a:rPr lang="it-IT" sz="2000" dirty="0" smtClean="0">
                <a:latin typeface="Monotype Corsiva" pitchFamily="66" charset="0"/>
              </a:rPr>
              <a:t>Beteja për Berlinin</a:t>
            </a:r>
            <a:br>
              <a:rPr lang="it-IT" sz="2000" dirty="0" smtClean="0">
                <a:latin typeface="Monotype Corsiva" pitchFamily="66" charset="0"/>
              </a:rPr>
            </a:br>
            <a:r>
              <a:rPr lang="it-IT" sz="2000" dirty="0" smtClean="0">
                <a:latin typeface="Monotype Corsiva" pitchFamily="66" charset="0"/>
              </a:rPr>
              <a:t>Aleatët në Perëndim</a:t>
            </a:r>
            <a:br>
              <a:rPr lang="it-IT" sz="2000" dirty="0" smtClean="0">
                <a:latin typeface="Monotype Corsiva" pitchFamily="66" charset="0"/>
              </a:rPr>
            </a:br>
            <a:r>
              <a:rPr lang="it-IT" sz="2000" dirty="0" smtClean="0">
                <a:latin typeface="Monotype Corsiva" pitchFamily="66" charset="0"/>
              </a:rPr>
              <a:t>Kapitulimi i Gjermanisë dhe Japonisë</a:t>
            </a:r>
            <a:br>
              <a:rPr lang="it-IT" sz="2000" dirty="0" smtClean="0">
                <a:latin typeface="Monotype Corsiva" pitchFamily="66" charset="0"/>
              </a:rPr>
            </a:br>
            <a:r>
              <a:rPr lang="it-IT" sz="2000" dirty="0" smtClean="0">
                <a:latin typeface="Monotype Corsiva" pitchFamily="66" charset="0"/>
              </a:rPr>
              <a:t>Humbjet e Luftës</a:t>
            </a:r>
            <a:br>
              <a:rPr lang="it-IT" sz="2000" dirty="0" smtClean="0">
                <a:latin typeface="Monotype Corsiva" pitchFamily="66" charset="0"/>
              </a:rPr>
            </a:br>
            <a:endParaRPr lang="en-US" sz="2000" dirty="0">
              <a:latin typeface="Monotype Corsiva"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001056" cy="1143000"/>
          </a:xfrm>
        </p:spPr>
        <p:txBody>
          <a:bodyPr>
            <a:normAutofit/>
          </a:bodyPr>
          <a:lstStyle/>
          <a:p>
            <a:r>
              <a:rPr lang="it-IT" sz="4800" b="1" dirty="0" smtClean="0">
                <a:latin typeface="Monotype Corsiva" pitchFamily="66" charset="0"/>
              </a:rPr>
              <a:t>               Adolf   </a:t>
            </a:r>
            <a:r>
              <a:rPr lang="it-IT" sz="4800" b="1" dirty="0" smtClean="0">
                <a:latin typeface="Monotype Corsiva" pitchFamily="66" charset="0"/>
              </a:rPr>
              <a:t>Hitler </a:t>
            </a:r>
            <a:r>
              <a:rPr lang="it-IT" sz="4800" b="1" dirty="0" smtClean="0">
                <a:latin typeface="Monotype Corsiva" pitchFamily="66" charset="0"/>
              </a:rPr>
              <a:t>           </a:t>
            </a:r>
            <a:r>
              <a:rPr lang="it-IT" sz="2400" b="1" dirty="0" smtClean="0">
                <a:latin typeface="Monotype Corsiva" pitchFamily="66" charset="0"/>
              </a:rPr>
              <a:t>(3)</a:t>
            </a:r>
            <a:endParaRPr lang="en-US" sz="4800" b="1" dirty="0">
              <a:latin typeface="Monotype Corsiva" pitchFamily="66" charset="0"/>
            </a:endParaRPr>
          </a:p>
        </p:txBody>
      </p:sp>
      <p:sp>
        <p:nvSpPr>
          <p:cNvPr id="3" name="Content Placeholder 2"/>
          <p:cNvSpPr>
            <a:spLocks noGrp="1"/>
          </p:cNvSpPr>
          <p:nvPr>
            <p:ph idx="1"/>
          </p:nvPr>
        </p:nvSpPr>
        <p:spPr>
          <a:xfrm>
            <a:off x="214282" y="1000108"/>
            <a:ext cx="8715436" cy="4740277"/>
          </a:xfrm>
        </p:spPr>
        <p:txBody>
          <a:bodyPr>
            <a:noAutofit/>
          </a:bodyPr>
          <a:lstStyle/>
          <a:p>
            <a:r>
              <a:rPr lang="it-IT" sz="2300" b="1" dirty="0" smtClean="0">
                <a:latin typeface="Bradley Hand ITC" pitchFamily="66" charset="0"/>
              </a:rPr>
              <a:t>Adolf Hitleri lindi  me 20 prill 1889, ne Braunau, nje qytet ne Austri.Nuk ishte gjerman, por austriak, e megjithate arriti t’i imponohej nje populli prej 50 milionesh, duke u kthyer ne idhullin e tyre. Nje rast i vecante, ku nje jogjerman arrin duke perdorur patriotizmin te kthehet ne lider kryesor. Eshte cilesuar si diktatori me i madh i te gjitha koherave. Krimineli nazist numer 1 ne bote. Sundoi ne Gjermani per 17 vite. Ne kete kohe u vrane 12 milione gjermane dhe u masakruan 6 milione hebrenj. Ideator dhe zbatues i Holokaustit, dhe shkaktar i Luftes se Dyte Boterore. Hitleri nuk ka shkelqyer ne shkolle. Ne matematike dhe ne frengjisht ka ngelur gjithmone. E vetmja lende qe e terhiqte ka qene historia dhe lufterat e Gjermanise. Mesuesit e pershkruanin si nje femije te keq qe nuk mund te shtrohej.</a:t>
            </a:r>
            <a:r>
              <a:rPr lang="it-IT" sz="2300" b="1" u="sng" dirty="0" smtClean="0">
                <a:latin typeface="Bradley Hand ITC" pitchFamily="66" charset="0"/>
              </a:rPr>
              <a:t>  </a:t>
            </a:r>
            <a:r>
              <a:rPr lang="it-IT" sz="2300" b="1" dirty="0" smtClean="0">
                <a:latin typeface="Bradley Hand ITC" pitchFamily="66" charset="0"/>
              </a:rPr>
              <a:t>Gjate gjithe jetes ndaj tij jane kryer 42 atentate. U perdoren thuajse te gjitha armet, helmet, aksidentet, pistoletat, bombat me sahat, por asnje nga atentatoret nuk arriti te realizonte qellimin e eliminimit final.</a:t>
            </a:r>
            <a:br>
              <a:rPr lang="it-IT" sz="2300" b="1" dirty="0" smtClean="0">
                <a:latin typeface="Bradley Hand ITC" pitchFamily="66" charset="0"/>
              </a:rPr>
            </a:br>
            <a:endParaRPr lang="en-US" sz="2300" b="1" dirty="0">
              <a:latin typeface="Bradley Hand ITC"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TotalTime>
  <Words>919</Words>
  <Application>Microsoft Office PowerPoint</Application>
  <PresentationFormat>On-screen Show (4:3)</PresentationFormat>
  <Paragraphs>59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Projekt  </vt:lpstr>
      <vt:lpstr>Objektivat:</vt:lpstr>
      <vt:lpstr>Plani I projektit</vt:lpstr>
      <vt:lpstr>Permbajtja e projektit</vt:lpstr>
      <vt:lpstr>Zhvillimi I projektit</vt:lpstr>
      <vt:lpstr>Shkaku I Luftes se II-te Boterore </vt:lpstr>
      <vt:lpstr>          Lufta e II-te Boterore            (2)</vt:lpstr>
      <vt:lpstr>Ngjarjet e Luftes se II-te Boterore</vt:lpstr>
      <vt:lpstr>               Adolf   Hitler            (3)</vt:lpstr>
      <vt:lpstr>     Vdekja e Hitlerit       (5) </vt:lpstr>
      <vt:lpstr>       Thenie te Adolf Hitlerit       (6)</vt:lpstr>
      <vt:lpstr>Slide 13</vt:lpstr>
      <vt:lpstr>Pasojat e luftes se dyte boterore</vt:lpstr>
      <vt:lpstr>Humbjte ne Luften e II-te Boterore     (4)</vt:lpstr>
      <vt:lpstr>Ese:Adolf Hitleri</vt:lpstr>
      <vt:lpstr>Adresat e permbajtjes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  </dc:title>
  <dc:creator>Admin</dc:creator>
  <cp:lastModifiedBy>Admin</cp:lastModifiedBy>
  <cp:revision>51</cp:revision>
  <dcterms:created xsi:type="dcterms:W3CDTF">2016-02-07T17:37:05Z</dcterms:created>
  <dcterms:modified xsi:type="dcterms:W3CDTF">2016-02-10T21:02:28Z</dcterms:modified>
</cp:coreProperties>
</file>